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 id="2147483744" r:id="rId2"/>
    <p:sldMasterId id="2147483757" r:id="rId3"/>
    <p:sldMasterId id="2147483770" r:id="rId4"/>
    <p:sldMasterId id="2147483782" r:id="rId5"/>
    <p:sldMasterId id="2147483797" r:id="rId6"/>
  </p:sldMasterIdLst>
  <p:notesMasterIdLst>
    <p:notesMasterId r:id="rId115"/>
  </p:notesMasterIdLst>
  <p:sldIdLst>
    <p:sldId id="256" r:id="rId7"/>
    <p:sldId id="450" r:id="rId8"/>
    <p:sldId id="626" r:id="rId9"/>
    <p:sldId id="261" r:id="rId10"/>
    <p:sldId id="642" r:id="rId11"/>
    <p:sldId id="627" r:id="rId12"/>
    <p:sldId id="624" r:id="rId13"/>
    <p:sldId id="643" r:id="rId14"/>
    <p:sldId id="628" r:id="rId15"/>
    <p:sldId id="631" r:id="rId16"/>
    <p:sldId id="293" r:id="rId17"/>
    <p:sldId id="632" r:id="rId18"/>
    <p:sldId id="629" r:id="rId19"/>
    <p:sldId id="552" r:id="rId20"/>
    <p:sldId id="557" r:id="rId21"/>
    <p:sldId id="263" r:id="rId22"/>
    <p:sldId id="633" r:id="rId23"/>
    <p:sldId id="634" r:id="rId24"/>
    <p:sldId id="300" r:id="rId25"/>
    <p:sldId id="558" r:id="rId26"/>
    <p:sldId id="597" r:id="rId27"/>
    <p:sldId id="598" r:id="rId28"/>
    <p:sldId id="599" r:id="rId29"/>
    <p:sldId id="600" r:id="rId30"/>
    <p:sldId id="655" r:id="rId31"/>
    <p:sldId id="553" r:id="rId32"/>
    <p:sldId id="601" r:id="rId33"/>
    <p:sldId id="635" r:id="rId34"/>
    <p:sldId id="636" r:id="rId35"/>
    <p:sldId id="644" r:id="rId36"/>
    <p:sldId id="603" r:id="rId37"/>
    <p:sldId id="604" r:id="rId38"/>
    <p:sldId id="544" r:id="rId39"/>
    <p:sldId id="545" r:id="rId40"/>
    <p:sldId id="546" r:id="rId41"/>
    <p:sldId id="314" r:id="rId42"/>
    <p:sldId id="315" r:id="rId43"/>
    <p:sldId id="282" r:id="rId44"/>
    <p:sldId id="358" r:id="rId45"/>
    <p:sldId id="296" r:id="rId46"/>
    <p:sldId id="641" r:id="rId47"/>
    <p:sldId id="297" r:id="rId48"/>
    <p:sldId id="422" r:id="rId49"/>
    <p:sldId id="376" r:id="rId50"/>
    <p:sldId id="525" r:id="rId51"/>
    <p:sldId id="649" r:id="rId52"/>
    <p:sldId id="274" r:id="rId53"/>
    <p:sldId id="523" r:id="rId54"/>
    <p:sldId id="524" r:id="rId55"/>
    <p:sldId id="312" r:id="rId56"/>
    <p:sldId id="594" r:id="rId57"/>
    <p:sldId id="653" r:id="rId58"/>
    <p:sldId id="596" r:id="rId59"/>
    <p:sldId id="262" r:id="rId60"/>
    <p:sldId id="266" r:id="rId61"/>
    <p:sldId id="389" r:id="rId62"/>
    <p:sldId id="442" r:id="rId63"/>
    <p:sldId id="443" r:id="rId64"/>
    <p:sldId id="332" r:id="rId65"/>
    <p:sldId id="336" r:id="rId66"/>
    <p:sldId id="359" r:id="rId67"/>
    <p:sldId id="360" r:id="rId68"/>
    <p:sldId id="361" r:id="rId69"/>
    <p:sldId id="349" r:id="rId70"/>
    <p:sldId id="271" r:id="rId71"/>
    <p:sldId id="272" r:id="rId72"/>
    <p:sldId id="273" r:id="rId73"/>
    <p:sldId id="647" r:id="rId74"/>
    <p:sldId id="419" r:id="rId75"/>
    <p:sldId id="648" r:id="rId76"/>
    <p:sldId id="646" r:id="rId77"/>
    <p:sldId id="656" r:id="rId78"/>
    <p:sldId id="392" r:id="rId79"/>
    <p:sldId id="623" r:id="rId80"/>
    <p:sldId id="378" r:id="rId81"/>
    <p:sldId id="555" r:id="rId82"/>
    <p:sldId id="538" r:id="rId83"/>
    <p:sldId id="533" r:id="rId84"/>
    <p:sldId id="534" r:id="rId85"/>
    <p:sldId id="645" r:id="rId86"/>
    <p:sldId id="535" r:id="rId87"/>
    <p:sldId id="286" r:id="rId88"/>
    <p:sldId id="637" r:id="rId89"/>
    <p:sldId id="556" r:id="rId90"/>
    <p:sldId id="658" r:id="rId91"/>
    <p:sldId id="659" r:id="rId92"/>
    <p:sldId id="660" r:id="rId93"/>
    <p:sldId id="657" r:id="rId94"/>
    <p:sldId id="661" r:id="rId95"/>
    <p:sldId id="421" r:id="rId96"/>
    <p:sldId id="352" r:id="rId97"/>
    <p:sldId id="662" r:id="rId98"/>
    <p:sldId id="268" r:id="rId99"/>
    <p:sldId id="663" r:id="rId100"/>
    <p:sldId id="264" r:id="rId101"/>
    <p:sldId id="265" r:id="rId102"/>
    <p:sldId id="353" r:id="rId103"/>
    <p:sldId id="638" r:id="rId104"/>
    <p:sldId id="403" r:id="rId105"/>
    <p:sldId id="430" r:id="rId106"/>
    <p:sldId id="306" r:id="rId107"/>
    <p:sldId id="307" r:id="rId108"/>
    <p:sldId id="532" r:id="rId109"/>
    <p:sldId id="639" r:id="rId110"/>
    <p:sldId id="640" r:id="rId111"/>
    <p:sldId id="531" r:id="rId112"/>
    <p:sldId id="549" r:id="rId113"/>
    <p:sldId id="551" r:id="rId1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49" d="100"/>
          <a:sy n="49" d="100"/>
        </p:scale>
        <p:origin x="67" y="7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viewProps" Target="viewProps.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theme" Target="theme/theme1.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notesMaster" Target="notesMasters/notesMaster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5A591A-AF7A-4089-BD56-AD7012E9EE35}" type="doc">
      <dgm:prSet loTypeId="urn:microsoft.com/office/officeart/2005/8/layout/cycle1" loCatId="cycle" qsTypeId="urn:microsoft.com/office/officeart/2005/8/quickstyle/simple1" qsCatId="simple" csTypeId="urn:microsoft.com/office/officeart/2005/8/colors/accent1_2" csCatId="accent1" phldr="0"/>
      <dgm:spPr/>
      <dgm:t>
        <a:bodyPr/>
        <a:lstStyle/>
        <a:p>
          <a:endParaRPr lang="de-AT"/>
        </a:p>
      </dgm:t>
    </dgm:pt>
    <dgm:pt modelId="{307369B3-24C0-49C5-8343-9DA47CF18556}">
      <dgm:prSet phldrT="[Text]" phldr="1"/>
      <dgm:spPr/>
      <dgm:t>
        <a:bodyPr/>
        <a:lstStyle/>
        <a:p>
          <a:endParaRPr lang="de-AT"/>
        </a:p>
      </dgm:t>
    </dgm:pt>
    <dgm:pt modelId="{925F6261-C263-4A5A-BFAD-01BEBB0EAF7C}" type="parTrans" cxnId="{0D1223E5-B64D-4F58-9870-D0624B9028B6}">
      <dgm:prSet/>
      <dgm:spPr/>
      <dgm:t>
        <a:bodyPr/>
        <a:lstStyle/>
        <a:p>
          <a:endParaRPr lang="de-AT"/>
        </a:p>
      </dgm:t>
    </dgm:pt>
    <dgm:pt modelId="{5B03EE7D-5CCA-4881-BD54-AAE690EA4D89}" type="sibTrans" cxnId="{0D1223E5-B64D-4F58-9870-D0624B9028B6}">
      <dgm:prSet/>
      <dgm:spPr/>
      <dgm:t>
        <a:bodyPr/>
        <a:lstStyle/>
        <a:p>
          <a:endParaRPr lang="de-AT"/>
        </a:p>
      </dgm:t>
    </dgm:pt>
    <dgm:pt modelId="{EECB9972-2E8F-4690-A3FB-159E29A1D50A}">
      <dgm:prSet phldrT="[Text]" phldr="1"/>
      <dgm:spPr/>
      <dgm:t>
        <a:bodyPr/>
        <a:lstStyle/>
        <a:p>
          <a:endParaRPr lang="de-AT"/>
        </a:p>
      </dgm:t>
    </dgm:pt>
    <dgm:pt modelId="{9B777633-95E4-4D09-8663-CCABEAFE2101}" type="parTrans" cxnId="{B8124ECB-3CD2-47E0-ADA6-2A0ABE10E598}">
      <dgm:prSet/>
      <dgm:spPr/>
      <dgm:t>
        <a:bodyPr/>
        <a:lstStyle/>
        <a:p>
          <a:endParaRPr lang="de-AT"/>
        </a:p>
      </dgm:t>
    </dgm:pt>
    <dgm:pt modelId="{7C18610A-313C-4D48-9BB7-50E5B332D8A2}" type="sibTrans" cxnId="{B8124ECB-3CD2-47E0-ADA6-2A0ABE10E598}">
      <dgm:prSet/>
      <dgm:spPr/>
      <dgm:t>
        <a:bodyPr/>
        <a:lstStyle/>
        <a:p>
          <a:endParaRPr lang="de-AT"/>
        </a:p>
      </dgm:t>
    </dgm:pt>
    <dgm:pt modelId="{081120D6-F0A3-4BBC-BF41-5FC5FD79D9F1}">
      <dgm:prSet phldrT="[Text]" phldr="1"/>
      <dgm:spPr/>
      <dgm:t>
        <a:bodyPr/>
        <a:lstStyle/>
        <a:p>
          <a:endParaRPr lang="de-AT"/>
        </a:p>
      </dgm:t>
    </dgm:pt>
    <dgm:pt modelId="{3E057E3A-CE10-4504-9676-0DD3EA9A915D}" type="parTrans" cxnId="{C27FE10F-5C3F-4063-A225-586A477CB164}">
      <dgm:prSet/>
      <dgm:spPr/>
      <dgm:t>
        <a:bodyPr/>
        <a:lstStyle/>
        <a:p>
          <a:endParaRPr lang="de-AT"/>
        </a:p>
      </dgm:t>
    </dgm:pt>
    <dgm:pt modelId="{A88B1978-FD35-4599-9DC4-CE1B2973967E}" type="sibTrans" cxnId="{C27FE10F-5C3F-4063-A225-586A477CB164}">
      <dgm:prSet/>
      <dgm:spPr/>
      <dgm:t>
        <a:bodyPr/>
        <a:lstStyle/>
        <a:p>
          <a:endParaRPr lang="de-AT"/>
        </a:p>
      </dgm:t>
    </dgm:pt>
    <dgm:pt modelId="{AEDFFD15-0AD2-491E-B6ED-F6305198D64E}">
      <dgm:prSet phldrT="[Text]" phldr="1"/>
      <dgm:spPr/>
      <dgm:t>
        <a:bodyPr/>
        <a:lstStyle/>
        <a:p>
          <a:endParaRPr lang="de-AT"/>
        </a:p>
      </dgm:t>
    </dgm:pt>
    <dgm:pt modelId="{6837C7C2-8C05-4E6E-A483-F11690B1E3E5}" type="parTrans" cxnId="{45B5D12F-0EB1-4BDA-BE68-863E55A231C8}">
      <dgm:prSet/>
      <dgm:spPr/>
      <dgm:t>
        <a:bodyPr/>
        <a:lstStyle/>
        <a:p>
          <a:endParaRPr lang="de-AT"/>
        </a:p>
      </dgm:t>
    </dgm:pt>
    <dgm:pt modelId="{DAD8FDC6-7CD6-4A9B-A6DB-C7CECAFE8F27}" type="sibTrans" cxnId="{45B5D12F-0EB1-4BDA-BE68-863E55A231C8}">
      <dgm:prSet/>
      <dgm:spPr/>
      <dgm:t>
        <a:bodyPr/>
        <a:lstStyle/>
        <a:p>
          <a:endParaRPr lang="de-AT"/>
        </a:p>
      </dgm:t>
    </dgm:pt>
    <dgm:pt modelId="{7D64B676-E8D4-4556-AB44-36056D7B6029}">
      <dgm:prSet phldrT="[Text]" phldr="1"/>
      <dgm:spPr/>
      <dgm:t>
        <a:bodyPr/>
        <a:lstStyle/>
        <a:p>
          <a:endParaRPr lang="de-AT"/>
        </a:p>
      </dgm:t>
    </dgm:pt>
    <dgm:pt modelId="{57116B5E-F2E7-4848-A2AF-4663630F6B8C}" type="parTrans" cxnId="{929BCE02-F8EE-41FA-ACD4-F83B9C1FB108}">
      <dgm:prSet/>
      <dgm:spPr/>
      <dgm:t>
        <a:bodyPr/>
        <a:lstStyle/>
        <a:p>
          <a:endParaRPr lang="de-AT"/>
        </a:p>
      </dgm:t>
    </dgm:pt>
    <dgm:pt modelId="{6AA50B74-631B-41D8-8837-0CDC6A3CDAC5}" type="sibTrans" cxnId="{929BCE02-F8EE-41FA-ACD4-F83B9C1FB108}">
      <dgm:prSet/>
      <dgm:spPr/>
      <dgm:t>
        <a:bodyPr/>
        <a:lstStyle/>
        <a:p>
          <a:endParaRPr lang="de-AT"/>
        </a:p>
      </dgm:t>
    </dgm:pt>
    <dgm:pt modelId="{DE44D87E-7169-4FDE-A9B7-BBD89884A3A6}" type="pres">
      <dgm:prSet presAssocID="{4C5A591A-AF7A-4089-BD56-AD7012E9EE35}" presName="cycle" presStyleCnt="0">
        <dgm:presLayoutVars>
          <dgm:dir/>
          <dgm:resizeHandles val="exact"/>
        </dgm:presLayoutVars>
      </dgm:prSet>
      <dgm:spPr/>
    </dgm:pt>
    <dgm:pt modelId="{7B192D00-2343-44FE-9FCD-E58C285E5765}" type="pres">
      <dgm:prSet presAssocID="{307369B3-24C0-49C5-8343-9DA47CF18556}" presName="dummy" presStyleCnt="0"/>
      <dgm:spPr/>
    </dgm:pt>
    <dgm:pt modelId="{A6B81ACC-FD0A-4726-AB87-8C5A17A0C64E}" type="pres">
      <dgm:prSet presAssocID="{307369B3-24C0-49C5-8343-9DA47CF18556}" presName="node" presStyleLbl="revTx" presStyleIdx="0" presStyleCnt="5">
        <dgm:presLayoutVars>
          <dgm:bulletEnabled val="1"/>
        </dgm:presLayoutVars>
      </dgm:prSet>
      <dgm:spPr/>
    </dgm:pt>
    <dgm:pt modelId="{4CD0FFA3-B84A-4A13-A5E2-F70D30769AC9}" type="pres">
      <dgm:prSet presAssocID="{5B03EE7D-5CCA-4881-BD54-AAE690EA4D89}" presName="sibTrans" presStyleLbl="node1" presStyleIdx="0" presStyleCnt="5"/>
      <dgm:spPr/>
    </dgm:pt>
    <dgm:pt modelId="{DD249B0E-D960-4B18-A2EC-11C7686A6387}" type="pres">
      <dgm:prSet presAssocID="{EECB9972-2E8F-4690-A3FB-159E29A1D50A}" presName="dummy" presStyleCnt="0"/>
      <dgm:spPr/>
    </dgm:pt>
    <dgm:pt modelId="{CBAD3E72-7C5E-45DD-8C92-90B258884D81}" type="pres">
      <dgm:prSet presAssocID="{EECB9972-2E8F-4690-A3FB-159E29A1D50A}" presName="node" presStyleLbl="revTx" presStyleIdx="1" presStyleCnt="5">
        <dgm:presLayoutVars>
          <dgm:bulletEnabled val="1"/>
        </dgm:presLayoutVars>
      </dgm:prSet>
      <dgm:spPr/>
    </dgm:pt>
    <dgm:pt modelId="{2CD64E20-33D2-4537-BC16-81E42899D01A}" type="pres">
      <dgm:prSet presAssocID="{7C18610A-313C-4D48-9BB7-50E5B332D8A2}" presName="sibTrans" presStyleLbl="node1" presStyleIdx="1" presStyleCnt="5"/>
      <dgm:spPr/>
    </dgm:pt>
    <dgm:pt modelId="{7C43E89D-10DC-42D7-BE68-519A8DBAB0A9}" type="pres">
      <dgm:prSet presAssocID="{081120D6-F0A3-4BBC-BF41-5FC5FD79D9F1}" presName="dummy" presStyleCnt="0"/>
      <dgm:spPr/>
    </dgm:pt>
    <dgm:pt modelId="{0E1DC289-EDFD-47FC-AEA2-C8EB16490477}" type="pres">
      <dgm:prSet presAssocID="{081120D6-F0A3-4BBC-BF41-5FC5FD79D9F1}" presName="node" presStyleLbl="revTx" presStyleIdx="2" presStyleCnt="5">
        <dgm:presLayoutVars>
          <dgm:bulletEnabled val="1"/>
        </dgm:presLayoutVars>
      </dgm:prSet>
      <dgm:spPr/>
    </dgm:pt>
    <dgm:pt modelId="{E8794D79-9B52-4D78-8BCE-235D039F54FA}" type="pres">
      <dgm:prSet presAssocID="{A88B1978-FD35-4599-9DC4-CE1B2973967E}" presName="sibTrans" presStyleLbl="node1" presStyleIdx="2" presStyleCnt="5"/>
      <dgm:spPr/>
    </dgm:pt>
    <dgm:pt modelId="{A74B07C6-5B6E-4E09-B110-C4A2CBBCFB70}" type="pres">
      <dgm:prSet presAssocID="{AEDFFD15-0AD2-491E-B6ED-F6305198D64E}" presName="dummy" presStyleCnt="0"/>
      <dgm:spPr/>
    </dgm:pt>
    <dgm:pt modelId="{8119A31A-424F-4E6C-B5E5-3C42B59EE5EA}" type="pres">
      <dgm:prSet presAssocID="{AEDFFD15-0AD2-491E-B6ED-F6305198D64E}" presName="node" presStyleLbl="revTx" presStyleIdx="3" presStyleCnt="5">
        <dgm:presLayoutVars>
          <dgm:bulletEnabled val="1"/>
        </dgm:presLayoutVars>
      </dgm:prSet>
      <dgm:spPr/>
    </dgm:pt>
    <dgm:pt modelId="{72E0F376-812B-468C-980E-40F08228ED0C}" type="pres">
      <dgm:prSet presAssocID="{DAD8FDC6-7CD6-4A9B-A6DB-C7CECAFE8F27}" presName="sibTrans" presStyleLbl="node1" presStyleIdx="3" presStyleCnt="5"/>
      <dgm:spPr/>
    </dgm:pt>
    <dgm:pt modelId="{C11B3CE2-5CB4-4EF4-B100-877189D6C59A}" type="pres">
      <dgm:prSet presAssocID="{7D64B676-E8D4-4556-AB44-36056D7B6029}" presName="dummy" presStyleCnt="0"/>
      <dgm:spPr/>
    </dgm:pt>
    <dgm:pt modelId="{721C5AED-AFAB-4728-B616-CB1421A995E6}" type="pres">
      <dgm:prSet presAssocID="{7D64B676-E8D4-4556-AB44-36056D7B6029}" presName="node" presStyleLbl="revTx" presStyleIdx="4" presStyleCnt="5">
        <dgm:presLayoutVars>
          <dgm:bulletEnabled val="1"/>
        </dgm:presLayoutVars>
      </dgm:prSet>
      <dgm:spPr/>
    </dgm:pt>
    <dgm:pt modelId="{4CF78646-CCC4-4B87-8B80-22FFC0106C2E}" type="pres">
      <dgm:prSet presAssocID="{6AA50B74-631B-41D8-8837-0CDC6A3CDAC5}" presName="sibTrans" presStyleLbl="node1" presStyleIdx="4" presStyleCnt="5" custLinFactNeighborX="0" custLinFactNeighborY="411"/>
      <dgm:spPr/>
    </dgm:pt>
  </dgm:ptLst>
  <dgm:cxnLst>
    <dgm:cxn modelId="{929BCE02-F8EE-41FA-ACD4-F83B9C1FB108}" srcId="{4C5A591A-AF7A-4089-BD56-AD7012E9EE35}" destId="{7D64B676-E8D4-4556-AB44-36056D7B6029}" srcOrd="4" destOrd="0" parTransId="{57116B5E-F2E7-4848-A2AF-4663630F6B8C}" sibTransId="{6AA50B74-631B-41D8-8837-0CDC6A3CDAC5}"/>
    <dgm:cxn modelId="{C27FE10F-5C3F-4063-A225-586A477CB164}" srcId="{4C5A591A-AF7A-4089-BD56-AD7012E9EE35}" destId="{081120D6-F0A3-4BBC-BF41-5FC5FD79D9F1}" srcOrd="2" destOrd="0" parTransId="{3E057E3A-CE10-4504-9676-0DD3EA9A915D}" sibTransId="{A88B1978-FD35-4599-9DC4-CE1B2973967E}"/>
    <dgm:cxn modelId="{FDE2A313-4B9D-43FF-A3F2-381414324628}" type="presOf" srcId="{7C18610A-313C-4D48-9BB7-50E5B332D8A2}" destId="{2CD64E20-33D2-4537-BC16-81E42899D01A}" srcOrd="0" destOrd="0" presId="urn:microsoft.com/office/officeart/2005/8/layout/cycle1"/>
    <dgm:cxn modelId="{45B5D12F-0EB1-4BDA-BE68-863E55A231C8}" srcId="{4C5A591A-AF7A-4089-BD56-AD7012E9EE35}" destId="{AEDFFD15-0AD2-491E-B6ED-F6305198D64E}" srcOrd="3" destOrd="0" parTransId="{6837C7C2-8C05-4E6E-A483-F11690B1E3E5}" sibTransId="{DAD8FDC6-7CD6-4A9B-A6DB-C7CECAFE8F27}"/>
    <dgm:cxn modelId="{35C9553F-2536-49F2-8DC2-53FCC3664325}" type="presOf" srcId="{EECB9972-2E8F-4690-A3FB-159E29A1D50A}" destId="{CBAD3E72-7C5E-45DD-8C92-90B258884D81}" srcOrd="0" destOrd="0" presId="urn:microsoft.com/office/officeart/2005/8/layout/cycle1"/>
    <dgm:cxn modelId="{AEB65645-F042-4A89-8735-6CC20E9A5E4E}" type="presOf" srcId="{A88B1978-FD35-4599-9DC4-CE1B2973967E}" destId="{E8794D79-9B52-4D78-8BCE-235D039F54FA}" srcOrd="0" destOrd="0" presId="urn:microsoft.com/office/officeart/2005/8/layout/cycle1"/>
    <dgm:cxn modelId="{C84AEA69-C05A-4C62-9C75-247C94F05606}" type="presOf" srcId="{307369B3-24C0-49C5-8343-9DA47CF18556}" destId="{A6B81ACC-FD0A-4726-AB87-8C5A17A0C64E}" srcOrd="0" destOrd="0" presId="urn:microsoft.com/office/officeart/2005/8/layout/cycle1"/>
    <dgm:cxn modelId="{3818798B-35F1-4925-A9A1-AA6AC3C6237F}" type="presOf" srcId="{081120D6-F0A3-4BBC-BF41-5FC5FD79D9F1}" destId="{0E1DC289-EDFD-47FC-AEA2-C8EB16490477}" srcOrd="0" destOrd="0" presId="urn:microsoft.com/office/officeart/2005/8/layout/cycle1"/>
    <dgm:cxn modelId="{0F4E5CBF-309A-49D1-80AA-1264D6247BA6}" type="presOf" srcId="{5B03EE7D-5CCA-4881-BD54-AAE690EA4D89}" destId="{4CD0FFA3-B84A-4A13-A5E2-F70D30769AC9}" srcOrd="0" destOrd="0" presId="urn:microsoft.com/office/officeart/2005/8/layout/cycle1"/>
    <dgm:cxn modelId="{B8124ECB-3CD2-47E0-ADA6-2A0ABE10E598}" srcId="{4C5A591A-AF7A-4089-BD56-AD7012E9EE35}" destId="{EECB9972-2E8F-4690-A3FB-159E29A1D50A}" srcOrd="1" destOrd="0" parTransId="{9B777633-95E4-4D09-8663-CCABEAFE2101}" sibTransId="{7C18610A-313C-4D48-9BB7-50E5B332D8A2}"/>
    <dgm:cxn modelId="{AF9194D2-8753-423D-BE4E-8E95003BA5F8}" type="presOf" srcId="{4C5A591A-AF7A-4089-BD56-AD7012E9EE35}" destId="{DE44D87E-7169-4FDE-A9B7-BBD89884A3A6}" srcOrd="0" destOrd="0" presId="urn:microsoft.com/office/officeart/2005/8/layout/cycle1"/>
    <dgm:cxn modelId="{565424D6-44A1-473F-9534-71BFBC10911A}" type="presOf" srcId="{DAD8FDC6-7CD6-4A9B-A6DB-C7CECAFE8F27}" destId="{72E0F376-812B-468C-980E-40F08228ED0C}" srcOrd="0" destOrd="0" presId="urn:microsoft.com/office/officeart/2005/8/layout/cycle1"/>
    <dgm:cxn modelId="{0D1223E5-B64D-4F58-9870-D0624B9028B6}" srcId="{4C5A591A-AF7A-4089-BD56-AD7012E9EE35}" destId="{307369B3-24C0-49C5-8343-9DA47CF18556}" srcOrd="0" destOrd="0" parTransId="{925F6261-C263-4A5A-BFAD-01BEBB0EAF7C}" sibTransId="{5B03EE7D-5CCA-4881-BD54-AAE690EA4D89}"/>
    <dgm:cxn modelId="{7256D0E5-91E0-4591-8777-3641775E8CD7}" type="presOf" srcId="{AEDFFD15-0AD2-491E-B6ED-F6305198D64E}" destId="{8119A31A-424F-4E6C-B5E5-3C42B59EE5EA}" srcOrd="0" destOrd="0" presId="urn:microsoft.com/office/officeart/2005/8/layout/cycle1"/>
    <dgm:cxn modelId="{BFCB28ED-C301-4894-B7E6-441E807B07FA}" type="presOf" srcId="{6AA50B74-631B-41D8-8837-0CDC6A3CDAC5}" destId="{4CF78646-CCC4-4B87-8B80-22FFC0106C2E}" srcOrd="0" destOrd="0" presId="urn:microsoft.com/office/officeart/2005/8/layout/cycle1"/>
    <dgm:cxn modelId="{2548D4FE-F167-4392-80DE-104B470E1C7C}" type="presOf" srcId="{7D64B676-E8D4-4556-AB44-36056D7B6029}" destId="{721C5AED-AFAB-4728-B616-CB1421A995E6}" srcOrd="0" destOrd="0" presId="urn:microsoft.com/office/officeart/2005/8/layout/cycle1"/>
    <dgm:cxn modelId="{CF41620D-26C7-471D-A30A-9BF7AC6D4061}" type="presParOf" srcId="{DE44D87E-7169-4FDE-A9B7-BBD89884A3A6}" destId="{7B192D00-2343-44FE-9FCD-E58C285E5765}" srcOrd="0" destOrd="0" presId="urn:microsoft.com/office/officeart/2005/8/layout/cycle1"/>
    <dgm:cxn modelId="{E578FBF3-9F0E-4D55-BD61-235BE07FA32D}" type="presParOf" srcId="{DE44D87E-7169-4FDE-A9B7-BBD89884A3A6}" destId="{A6B81ACC-FD0A-4726-AB87-8C5A17A0C64E}" srcOrd="1" destOrd="0" presId="urn:microsoft.com/office/officeart/2005/8/layout/cycle1"/>
    <dgm:cxn modelId="{87B6D6F2-EFD0-493B-B1E2-A8C67BB8B10E}" type="presParOf" srcId="{DE44D87E-7169-4FDE-A9B7-BBD89884A3A6}" destId="{4CD0FFA3-B84A-4A13-A5E2-F70D30769AC9}" srcOrd="2" destOrd="0" presId="urn:microsoft.com/office/officeart/2005/8/layout/cycle1"/>
    <dgm:cxn modelId="{66614FA0-94CC-401C-902B-9353A871EF1B}" type="presParOf" srcId="{DE44D87E-7169-4FDE-A9B7-BBD89884A3A6}" destId="{DD249B0E-D960-4B18-A2EC-11C7686A6387}" srcOrd="3" destOrd="0" presId="urn:microsoft.com/office/officeart/2005/8/layout/cycle1"/>
    <dgm:cxn modelId="{84AC5E0D-21C0-4D89-B66A-5142C6E0D48A}" type="presParOf" srcId="{DE44D87E-7169-4FDE-A9B7-BBD89884A3A6}" destId="{CBAD3E72-7C5E-45DD-8C92-90B258884D81}" srcOrd="4" destOrd="0" presId="urn:microsoft.com/office/officeart/2005/8/layout/cycle1"/>
    <dgm:cxn modelId="{240D8BAA-4B9B-446E-8864-E4C7296E8401}" type="presParOf" srcId="{DE44D87E-7169-4FDE-A9B7-BBD89884A3A6}" destId="{2CD64E20-33D2-4537-BC16-81E42899D01A}" srcOrd="5" destOrd="0" presId="urn:microsoft.com/office/officeart/2005/8/layout/cycle1"/>
    <dgm:cxn modelId="{2A04FA38-6693-42E6-8E4C-600B7C317C3E}" type="presParOf" srcId="{DE44D87E-7169-4FDE-A9B7-BBD89884A3A6}" destId="{7C43E89D-10DC-42D7-BE68-519A8DBAB0A9}" srcOrd="6" destOrd="0" presId="urn:microsoft.com/office/officeart/2005/8/layout/cycle1"/>
    <dgm:cxn modelId="{C38E3836-CCE7-4B75-A93B-90717B93EFE4}" type="presParOf" srcId="{DE44D87E-7169-4FDE-A9B7-BBD89884A3A6}" destId="{0E1DC289-EDFD-47FC-AEA2-C8EB16490477}" srcOrd="7" destOrd="0" presId="urn:microsoft.com/office/officeart/2005/8/layout/cycle1"/>
    <dgm:cxn modelId="{FB34618C-E654-4CFB-9E78-2A1950CF3705}" type="presParOf" srcId="{DE44D87E-7169-4FDE-A9B7-BBD89884A3A6}" destId="{E8794D79-9B52-4D78-8BCE-235D039F54FA}" srcOrd="8" destOrd="0" presId="urn:microsoft.com/office/officeart/2005/8/layout/cycle1"/>
    <dgm:cxn modelId="{AAD0762E-698A-4BCA-BF4A-F2BFF3FAC3AB}" type="presParOf" srcId="{DE44D87E-7169-4FDE-A9B7-BBD89884A3A6}" destId="{A74B07C6-5B6E-4E09-B110-C4A2CBBCFB70}" srcOrd="9" destOrd="0" presId="urn:microsoft.com/office/officeart/2005/8/layout/cycle1"/>
    <dgm:cxn modelId="{D42ABE21-AC7F-41C8-A32C-B1B762E23261}" type="presParOf" srcId="{DE44D87E-7169-4FDE-A9B7-BBD89884A3A6}" destId="{8119A31A-424F-4E6C-B5E5-3C42B59EE5EA}" srcOrd="10" destOrd="0" presId="urn:microsoft.com/office/officeart/2005/8/layout/cycle1"/>
    <dgm:cxn modelId="{57E7795D-0AAB-4AA4-ADD3-1901A885BAA8}" type="presParOf" srcId="{DE44D87E-7169-4FDE-A9B7-BBD89884A3A6}" destId="{72E0F376-812B-468C-980E-40F08228ED0C}" srcOrd="11" destOrd="0" presId="urn:microsoft.com/office/officeart/2005/8/layout/cycle1"/>
    <dgm:cxn modelId="{1F2B3D87-2A43-4423-9C3E-339381E72CF8}" type="presParOf" srcId="{DE44D87E-7169-4FDE-A9B7-BBD89884A3A6}" destId="{C11B3CE2-5CB4-4EF4-B100-877189D6C59A}" srcOrd="12" destOrd="0" presId="urn:microsoft.com/office/officeart/2005/8/layout/cycle1"/>
    <dgm:cxn modelId="{763397A9-5A18-4398-B6F9-F12240995904}" type="presParOf" srcId="{DE44D87E-7169-4FDE-A9B7-BBD89884A3A6}" destId="{721C5AED-AFAB-4728-B616-CB1421A995E6}" srcOrd="13" destOrd="0" presId="urn:microsoft.com/office/officeart/2005/8/layout/cycle1"/>
    <dgm:cxn modelId="{879ECFDE-F17C-4CB5-A8FD-65C452781029}" type="presParOf" srcId="{DE44D87E-7169-4FDE-A9B7-BBD89884A3A6}" destId="{4CF78646-CCC4-4B87-8B80-22FFC0106C2E}" srcOrd="14"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B81ACC-FD0A-4726-AB87-8C5A17A0C64E}">
      <dsp:nvSpPr>
        <dsp:cNvPr id="0" name=""/>
        <dsp:cNvSpPr/>
      </dsp:nvSpPr>
      <dsp:spPr>
        <a:xfrm>
          <a:off x="2943800" y="24564"/>
          <a:ext cx="858348" cy="8583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de-AT" sz="2700" kern="1200"/>
        </a:p>
      </dsp:txBody>
      <dsp:txXfrm>
        <a:off x="2943800" y="24564"/>
        <a:ext cx="858348" cy="858348"/>
      </dsp:txXfrm>
    </dsp:sp>
    <dsp:sp modelId="{4CD0FFA3-B84A-4A13-A5E2-F70D30769AC9}">
      <dsp:nvSpPr>
        <dsp:cNvPr id="0" name=""/>
        <dsp:cNvSpPr/>
      </dsp:nvSpPr>
      <dsp:spPr>
        <a:xfrm>
          <a:off x="922604" y="-514"/>
          <a:ext cx="3220777" cy="3220777"/>
        </a:xfrm>
        <a:prstGeom prst="circularArrow">
          <a:avLst>
            <a:gd name="adj1" fmla="val 5197"/>
            <a:gd name="adj2" fmla="val 335670"/>
            <a:gd name="adj3" fmla="val 21294234"/>
            <a:gd name="adj4" fmla="val 19765370"/>
            <a:gd name="adj5" fmla="val 606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AD3E72-7C5E-45DD-8C92-90B258884D81}">
      <dsp:nvSpPr>
        <dsp:cNvPr id="0" name=""/>
        <dsp:cNvSpPr/>
      </dsp:nvSpPr>
      <dsp:spPr>
        <a:xfrm>
          <a:off x="3462938" y="1622305"/>
          <a:ext cx="858348" cy="8583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de-AT" sz="2700" kern="1200"/>
        </a:p>
      </dsp:txBody>
      <dsp:txXfrm>
        <a:off x="3462938" y="1622305"/>
        <a:ext cx="858348" cy="858348"/>
      </dsp:txXfrm>
    </dsp:sp>
    <dsp:sp modelId="{2CD64E20-33D2-4537-BC16-81E42899D01A}">
      <dsp:nvSpPr>
        <dsp:cNvPr id="0" name=""/>
        <dsp:cNvSpPr/>
      </dsp:nvSpPr>
      <dsp:spPr>
        <a:xfrm>
          <a:off x="922604" y="-514"/>
          <a:ext cx="3220777" cy="3220777"/>
        </a:xfrm>
        <a:prstGeom prst="circularArrow">
          <a:avLst>
            <a:gd name="adj1" fmla="val 5197"/>
            <a:gd name="adj2" fmla="val 335670"/>
            <a:gd name="adj3" fmla="val 4015726"/>
            <a:gd name="adj4" fmla="val 2252489"/>
            <a:gd name="adj5" fmla="val 606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1DC289-EDFD-47FC-AEA2-C8EB16490477}">
      <dsp:nvSpPr>
        <dsp:cNvPr id="0" name=""/>
        <dsp:cNvSpPr/>
      </dsp:nvSpPr>
      <dsp:spPr>
        <a:xfrm>
          <a:off x="2103818" y="2609763"/>
          <a:ext cx="858348" cy="8583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de-AT" sz="2700" kern="1200"/>
        </a:p>
      </dsp:txBody>
      <dsp:txXfrm>
        <a:off x="2103818" y="2609763"/>
        <a:ext cx="858348" cy="858348"/>
      </dsp:txXfrm>
    </dsp:sp>
    <dsp:sp modelId="{E8794D79-9B52-4D78-8BCE-235D039F54FA}">
      <dsp:nvSpPr>
        <dsp:cNvPr id="0" name=""/>
        <dsp:cNvSpPr/>
      </dsp:nvSpPr>
      <dsp:spPr>
        <a:xfrm>
          <a:off x="922604" y="-514"/>
          <a:ext cx="3220777" cy="3220777"/>
        </a:xfrm>
        <a:prstGeom prst="circularArrow">
          <a:avLst>
            <a:gd name="adj1" fmla="val 5197"/>
            <a:gd name="adj2" fmla="val 335670"/>
            <a:gd name="adj3" fmla="val 8211842"/>
            <a:gd name="adj4" fmla="val 6448604"/>
            <a:gd name="adj5" fmla="val 606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19A31A-424F-4E6C-B5E5-3C42B59EE5EA}">
      <dsp:nvSpPr>
        <dsp:cNvPr id="0" name=""/>
        <dsp:cNvSpPr/>
      </dsp:nvSpPr>
      <dsp:spPr>
        <a:xfrm>
          <a:off x="744699" y="1622305"/>
          <a:ext cx="858348" cy="8583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de-AT" sz="2700" kern="1200"/>
        </a:p>
      </dsp:txBody>
      <dsp:txXfrm>
        <a:off x="744699" y="1622305"/>
        <a:ext cx="858348" cy="858348"/>
      </dsp:txXfrm>
    </dsp:sp>
    <dsp:sp modelId="{72E0F376-812B-468C-980E-40F08228ED0C}">
      <dsp:nvSpPr>
        <dsp:cNvPr id="0" name=""/>
        <dsp:cNvSpPr/>
      </dsp:nvSpPr>
      <dsp:spPr>
        <a:xfrm>
          <a:off x="922604" y="-514"/>
          <a:ext cx="3220777" cy="3220777"/>
        </a:xfrm>
        <a:prstGeom prst="circularArrow">
          <a:avLst>
            <a:gd name="adj1" fmla="val 5197"/>
            <a:gd name="adj2" fmla="val 335670"/>
            <a:gd name="adj3" fmla="val 12298961"/>
            <a:gd name="adj4" fmla="val 10770097"/>
            <a:gd name="adj5" fmla="val 606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1C5AED-AFAB-4728-B616-CB1421A995E6}">
      <dsp:nvSpPr>
        <dsp:cNvPr id="0" name=""/>
        <dsp:cNvSpPr/>
      </dsp:nvSpPr>
      <dsp:spPr>
        <a:xfrm>
          <a:off x="1263836" y="24564"/>
          <a:ext cx="858348" cy="8583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de-AT" sz="2700" kern="1200"/>
        </a:p>
      </dsp:txBody>
      <dsp:txXfrm>
        <a:off x="1263836" y="24564"/>
        <a:ext cx="858348" cy="858348"/>
      </dsp:txXfrm>
    </dsp:sp>
    <dsp:sp modelId="{4CF78646-CCC4-4B87-8B80-22FFC0106C2E}">
      <dsp:nvSpPr>
        <dsp:cNvPr id="0" name=""/>
        <dsp:cNvSpPr/>
      </dsp:nvSpPr>
      <dsp:spPr>
        <a:xfrm>
          <a:off x="922604" y="12723"/>
          <a:ext cx="3220777" cy="3220777"/>
        </a:xfrm>
        <a:prstGeom prst="circularArrow">
          <a:avLst>
            <a:gd name="adj1" fmla="val 5197"/>
            <a:gd name="adj2" fmla="val 335670"/>
            <a:gd name="adj3" fmla="val 16866711"/>
            <a:gd name="adj4" fmla="val 15197619"/>
            <a:gd name="adj5" fmla="val 6063"/>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C26617-8726-463E-8484-A8A48CC1492F}" type="datetimeFigureOut">
              <a:rPr lang="de-AT" smtClean="0"/>
              <a:t>28.09.2025</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25D175-8069-4A10-9B9D-FFEFE1BFB314}" type="slidenum">
              <a:rPr lang="de-AT" smtClean="0"/>
              <a:t>‹Nr.›</a:t>
            </a:fld>
            <a:endParaRPr lang="de-AT"/>
          </a:p>
        </p:txBody>
      </p:sp>
    </p:spTree>
    <p:extLst>
      <p:ext uri="{BB962C8B-B14F-4D97-AF65-F5344CB8AC3E}">
        <p14:creationId xmlns:p14="http://schemas.microsoft.com/office/powerpoint/2010/main" val="699219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mic Sans MS" pitchFamily="66" charset="0"/>
                <a:ea typeface="+mn-ea"/>
                <a:cs typeface="+mn-cs"/>
              </a:rPr>
              <a:t>50:50          POLL             PHONE-A-FRIEND</a:t>
            </a:r>
          </a:p>
        </p:txBody>
      </p:sp>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4B04D597-49C3-4BD0-B983-E696850BCD33}" type="slidenum">
              <a:rPr kumimoji="0" lang="en-US" sz="1200" b="0" i="0" u="none" strike="noStrike" kern="1200" cap="none" spc="0" normalizeH="0" baseline="0" noProof="0">
                <a:ln>
                  <a:noFill/>
                </a:ln>
                <a:solidFill>
                  <a:srgbClr val="000000"/>
                </a:solidFill>
                <a:effectLst/>
                <a:uLnTx/>
                <a:uFillTx/>
                <a:latin typeface="Comic Sans MS" pitchFamily="66"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srgbClr val="000000"/>
              </a:solidFill>
              <a:effectLst/>
              <a:uLnTx/>
              <a:uFillTx/>
              <a:latin typeface="Comic Sans MS" pitchFamily="66" charset="0"/>
              <a:ea typeface="+mn-ea"/>
              <a:cs typeface="+mn-cs"/>
            </a:endParaRPr>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2175C10-B299-4F03-BB63-F5EE28F14500}" type="slidenum">
              <a:rPr kumimoji="0" lang="de-DE" altLang="de-DE"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47</a:t>
            </a:fld>
            <a:endParaRPr kumimoji="0" lang="de-DE" altLang="de-DE"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cs typeface="Arial"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DB31759E-C0D4-4F97-9E7C-4A6450053D4F}" type="slidenum">
              <a:rPr kumimoji="0" lang="de-DE" altLang="de-DE"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52</a:t>
            </a:fld>
            <a:endParaRPr kumimoji="0" lang="de-DE" altLang="de-DE"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endParaRPr lang="de-AT" altLang="de-DE">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C93B583E-D834-4184-ABDE-CED38EFBD47C}" type="slidenum">
              <a:rPr kumimoji="0" lang="de-DE" altLang="de-DE"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53</a:t>
            </a:fld>
            <a:endParaRPr kumimoji="0" lang="de-DE" altLang="de-DE"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endParaRPr lang="de-AT" altLang="de-DE"/>
          </a:p>
        </p:txBody>
      </p:sp>
    </p:spTree>
    <p:extLst>
      <p:ext uri="{BB962C8B-B14F-4D97-AF65-F5344CB8AC3E}">
        <p14:creationId xmlns:p14="http://schemas.microsoft.com/office/powerpoint/2010/main" val="138345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D18B8FDB-5252-4475-8F88-6848C4012A4D}" type="slidenum">
              <a:rPr kumimoji="0" lang="de-DE" altLang="de-DE"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54</a:t>
            </a:fld>
            <a:endParaRPr kumimoji="0" lang="de-DE" altLang="de-DE"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endParaRPr lang="de-AT" altLang="de-DE"/>
          </a:p>
        </p:txBody>
      </p:sp>
    </p:spTree>
    <p:extLst>
      <p:ext uri="{BB962C8B-B14F-4D97-AF65-F5344CB8AC3E}">
        <p14:creationId xmlns:p14="http://schemas.microsoft.com/office/powerpoint/2010/main" val="1428216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a:extLst>
              <a:ext uri="{FF2B5EF4-FFF2-40B4-BE49-F238E27FC236}">
                <a16:creationId xmlns:a16="http://schemas.microsoft.com/office/drawing/2014/main" id="{EC1AE429-8C77-E0B4-E963-7AEDF82FB0A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AB764E0-2702-4C09-A0BD-EBB70374F488}" type="slidenum">
              <a:rPr lang="de-DE" altLang="de-DE" smtClean="0"/>
              <a:pPr>
                <a:spcBef>
                  <a:spcPct val="0"/>
                </a:spcBef>
              </a:pPr>
              <a:t>55</a:t>
            </a:fld>
            <a:endParaRPr lang="de-DE" altLang="de-DE"/>
          </a:p>
        </p:txBody>
      </p:sp>
      <p:sp>
        <p:nvSpPr>
          <p:cNvPr id="214019" name="Rectangle 2">
            <a:extLst>
              <a:ext uri="{FF2B5EF4-FFF2-40B4-BE49-F238E27FC236}">
                <a16:creationId xmlns:a16="http://schemas.microsoft.com/office/drawing/2014/main" id="{7398EFF9-2238-8FFA-B7F2-F5D930CCEAED}"/>
              </a:ext>
            </a:extLst>
          </p:cNvPr>
          <p:cNvSpPr>
            <a:spLocks noGrp="1" noRot="1" noChangeAspect="1" noChangeArrowheads="1" noTextEdit="1"/>
          </p:cNvSpPr>
          <p:nvPr>
            <p:ph type="sldImg"/>
          </p:nvPr>
        </p:nvSpPr>
        <p:spPr>
          <a:ln/>
        </p:spPr>
      </p:sp>
      <p:sp>
        <p:nvSpPr>
          <p:cNvPr id="214020" name="Rectangle 3">
            <a:extLst>
              <a:ext uri="{FF2B5EF4-FFF2-40B4-BE49-F238E27FC236}">
                <a16:creationId xmlns:a16="http://schemas.microsoft.com/office/drawing/2014/main" id="{36208868-B860-83A8-73C4-2B3FEB6FC85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C8A9C141-901B-478C-8B82-0E55D8B0AED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9F8615D-B36C-4443-9E63-4DA80CC07915}" type="slidenum">
              <a:rPr kumimoji="0" lang="de-DE" altLang="de-DE"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19811" name="Rectangle 2">
            <a:extLst>
              <a:ext uri="{FF2B5EF4-FFF2-40B4-BE49-F238E27FC236}">
                <a16:creationId xmlns:a16="http://schemas.microsoft.com/office/drawing/2014/main" id="{076A1ED5-4F53-4BD5-A9FF-58820E75920B}"/>
              </a:ext>
            </a:extLst>
          </p:cNvPr>
          <p:cNvSpPr>
            <a:spLocks noGrp="1" noRot="1" noChangeAspect="1" noChangeArrowheads="1" noTextEdit="1"/>
          </p:cNvSpPr>
          <p:nvPr>
            <p:ph type="sldImg"/>
          </p:nvPr>
        </p:nvSpPr>
        <p:spPr>
          <a:ln/>
        </p:spPr>
      </p:sp>
      <p:sp>
        <p:nvSpPr>
          <p:cNvPr id="119812" name="Rectangle 3">
            <a:extLst>
              <a:ext uri="{FF2B5EF4-FFF2-40B4-BE49-F238E27FC236}">
                <a16:creationId xmlns:a16="http://schemas.microsoft.com/office/drawing/2014/main" id="{239E4055-7B4E-4100-96B6-EEB6D7BFC8F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a:extLst>
              <a:ext uri="{FF2B5EF4-FFF2-40B4-BE49-F238E27FC236}">
                <a16:creationId xmlns:a16="http://schemas.microsoft.com/office/drawing/2014/main" id="{83D34A58-FD59-427B-8B50-197C30429AE6}"/>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316CDB5-6D87-4E19-8E0C-3EE940DD4ED3}" type="slidenum">
              <a:rPr kumimoji="0" lang="de-DE" altLang="de-DE"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21859" name="Rectangle 2">
            <a:extLst>
              <a:ext uri="{FF2B5EF4-FFF2-40B4-BE49-F238E27FC236}">
                <a16:creationId xmlns:a16="http://schemas.microsoft.com/office/drawing/2014/main" id="{7032FA28-7847-49BE-8546-88EB0C3F5483}"/>
              </a:ext>
            </a:extLst>
          </p:cNvPr>
          <p:cNvSpPr>
            <a:spLocks noGrp="1" noRot="1" noChangeAspect="1" noChangeArrowheads="1" noTextEdit="1"/>
          </p:cNvSpPr>
          <p:nvPr>
            <p:ph type="sldImg"/>
          </p:nvPr>
        </p:nvSpPr>
        <p:spPr>
          <a:ln/>
        </p:spPr>
      </p:sp>
      <p:sp>
        <p:nvSpPr>
          <p:cNvPr id="121860" name="Rectangle 3">
            <a:extLst>
              <a:ext uri="{FF2B5EF4-FFF2-40B4-BE49-F238E27FC236}">
                <a16:creationId xmlns:a16="http://schemas.microsoft.com/office/drawing/2014/main" id="{5DDECC11-232E-4487-B66E-CAB869E0A79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81AE86CE-08D4-478F-8186-18C2219EBC42}"/>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A078AA8-B223-4668-BDC7-763CB626FB58}" type="slidenum">
              <a:rPr lang="de-DE" altLang="de-DE" smtClean="0"/>
              <a:pPr>
                <a:spcBef>
                  <a:spcPct val="0"/>
                </a:spcBef>
              </a:pPr>
              <a:t>90</a:t>
            </a:fld>
            <a:endParaRPr lang="de-DE" altLang="de-DE"/>
          </a:p>
        </p:txBody>
      </p:sp>
      <p:sp>
        <p:nvSpPr>
          <p:cNvPr id="29699" name="Rectangle 2">
            <a:extLst>
              <a:ext uri="{FF2B5EF4-FFF2-40B4-BE49-F238E27FC236}">
                <a16:creationId xmlns:a16="http://schemas.microsoft.com/office/drawing/2014/main" id="{F1AE64BB-890E-4EE2-948B-B705679DE195}"/>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1B3D35B5-D3DE-454B-B10B-7888B19D947B}"/>
              </a:ext>
            </a:extLst>
          </p:cNvPr>
          <p:cNvSpPr>
            <a:spLocks noGrp="1" noChangeArrowheads="1"/>
          </p:cNvSpPr>
          <p:nvPr>
            <p:ph type="body" idx="1"/>
          </p:nvPr>
        </p:nvSpPr>
        <p:spPr>
          <a:noFill/>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A15D433C-BC10-441F-9E37-0382EB0604B2}" type="slidenum">
              <a:rPr kumimoji="0" lang="de-DE" altLang="de-DE"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91</a:t>
            </a:fld>
            <a:endParaRPr kumimoji="0" lang="de-DE" altLang="de-DE"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85E098E4-D161-8F0A-6EA7-6D00D0212C5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E03D1F2-8E6D-4794-B721-0CD9F7F1C71B}" type="slidenum">
              <a:rPr kumimoji="0" lang="de-DE" altLang="de-DE"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171" name="Rectangle 2">
            <a:extLst>
              <a:ext uri="{FF2B5EF4-FFF2-40B4-BE49-F238E27FC236}">
                <a16:creationId xmlns:a16="http://schemas.microsoft.com/office/drawing/2014/main" id="{414ADDE9-B725-A74B-8A26-B7992C47F510}"/>
              </a:ext>
            </a:extLst>
          </p:cNvPr>
          <p:cNvSpPr>
            <a:spLocks noGrp="1" noRot="1" noChangeAspect="1" noChangeArrowheads="1" noTextEdit="1"/>
          </p:cNvSpPr>
          <p:nvPr>
            <p:ph type="sldImg"/>
          </p:nvPr>
        </p:nvSpPr>
        <p:spPr>
          <a:ln/>
        </p:spPr>
      </p:sp>
      <p:sp>
        <p:nvSpPr>
          <p:cNvPr id="7172" name="Rectangle 3">
            <a:extLst>
              <a:ext uri="{FF2B5EF4-FFF2-40B4-BE49-F238E27FC236}">
                <a16:creationId xmlns:a16="http://schemas.microsoft.com/office/drawing/2014/main" id="{F8E1515C-2EEE-CEFC-3D36-85722466AF8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AD698AA3-844F-2A8B-4F34-D153CBB64983}"/>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0E8D883-956C-4425-928E-84B32A116F9D}" type="slidenum">
              <a:rPr lang="de-DE" altLang="de-DE" smtClean="0"/>
              <a:pPr>
                <a:spcBef>
                  <a:spcPct val="0"/>
                </a:spcBef>
              </a:pPr>
              <a:t>7</a:t>
            </a:fld>
            <a:endParaRPr lang="de-DE" altLang="de-DE"/>
          </a:p>
        </p:txBody>
      </p:sp>
      <p:sp>
        <p:nvSpPr>
          <p:cNvPr id="78851" name="Rectangle 2">
            <a:extLst>
              <a:ext uri="{FF2B5EF4-FFF2-40B4-BE49-F238E27FC236}">
                <a16:creationId xmlns:a16="http://schemas.microsoft.com/office/drawing/2014/main" id="{13717A85-F146-9D65-7AD6-12AD3272481D}"/>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98C24E05-A44F-701D-5C0E-61EEBB1DFDE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6EDF075-91A4-8D82-D417-2CD0782F110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1A58920-C6F0-424D-B9AD-9BE0E51C9156}" type="slidenum">
              <a:rPr kumimoji="0" lang="de-DE" altLang="de-DE"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0" lang="de-DE" altLang="de-DE"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55" name="Rectangle 2">
            <a:extLst>
              <a:ext uri="{FF2B5EF4-FFF2-40B4-BE49-F238E27FC236}">
                <a16:creationId xmlns:a16="http://schemas.microsoft.com/office/drawing/2014/main" id="{AD6FF5A0-34F5-DAE3-6DAA-52440487DD87}"/>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BB2F11C1-B127-5F72-89DC-ABCC5231349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2A963C14-31EF-1B16-C40D-BC282869A10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9A5331D-C0AE-46B1-941F-55C0AC5850F3}" type="slidenum">
              <a:rPr lang="de-DE" altLang="de-DE"/>
              <a:pPr>
                <a:spcBef>
                  <a:spcPct val="0"/>
                </a:spcBef>
              </a:pPr>
              <a:t>94</a:t>
            </a:fld>
            <a:endParaRPr lang="de-DE" altLang="de-DE"/>
          </a:p>
        </p:txBody>
      </p:sp>
      <p:sp>
        <p:nvSpPr>
          <p:cNvPr id="25603" name="Rectangle 2">
            <a:extLst>
              <a:ext uri="{FF2B5EF4-FFF2-40B4-BE49-F238E27FC236}">
                <a16:creationId xmlns:a16="http://schemas.microsoft.com/office/drawing/2014/main" id="{74F7E2E2-E05D-0662-4976-A69317202F15}"/>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59CEE15E-92E0-D6C2-60FF-F5A3FF0236F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54EFF0BC-36A7-4065-89E0-C8A44ED169B2}" type="slidenum">
              <a:rPr kumimoji="0" lang="de-DE" altLang="de-DE"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95</a:t>
            </a:fld>
            <a:endParaRPr kumimoji="0" lang="de-DE" altLang="de-DE"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63C9F3BD-9DA8-4B03-BC8B-CD3407B282DC}" type="slidenum">
              <a:rPr kumimoji="0" lang="de-DE" altLang="de-DE"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96</a:t>
            </a:fld>
            <a:endParaRPr kumimoji="0" lang="de-DE" altLang="de-DE"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cs typeface="Arial"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BC79C9FC-8868-42B6-ACF4-003DFB8A2D3B}" type="slidenum">
              <a:rPr kumimoji="0" lang="de-DE" altLang="de-DE"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104</a:t>
            </a:fld>
            <a:endParaRPr kumimoji="0" lang="de-DE" altLang="de-DE"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p:spPr>
        <p:txBody>
          <a:bodyPr/>
          <a:lstStyle/>
          <a:p>
            <a:pPr eaLnBrk="1" hangingPunct="1"/>
            <a:endParaRPr lang="de-AT" altLang="de-DE">
              <a:latin typeface="Arial" pitchFamily="34" charset="0"/>
              <a:cs typeface="Arial" pitchFamily="34" charset="0"/>
            </a:endParaRPr>
          </a:p>
        </p:txBody>
      </p:sp>
    </p:spTree>
    <p:extLst>
      <p:ext uri="{BB962C8B-B14F-4D97-AF65-F5344CB8AC3E}">
        <p14:creationId xmlns:p14="http://schemas.microsoft.com/office/powerpoint/2010/main" val="39070639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itchFamily="34" charset="0"/>
                <a:cs typeface="Arial" pitchFamily="34" charset="0"/>
              </a:defRPr>
            </a:lvl1pPr>
            <a:lvl2pPr marL="742950" indent="-285750" eaLnBrk="0" hangingPunct="0">
              <a:spcBef>
                <a:spcPct val="30000"/>
              </a:spcBef>
              <a:defRPr sz="1200">
                <a:solidFill>
                  <a:schemeClr val="tx1"/>
                </a:solidFill>
                <a:latin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cs typeface="Arial" pitchFamily="34"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51F3C392-D9AD-4C9F-9616-60D3A50BC4CD}" type="slidenum">
              <a:rPr kumimoji="0" lang="de-DE" altLang="de-DE" sz="12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914400" rtl="0" eaLnBrk="1" fontAlgn="auto" latinLnBrk="0" hangingPunct="1">
                <a:lnSpc>
                  <a:spcPct val="100000"/>
                </a:lnSpc>
                <a:spcBef>
                  <a:spcPct val="0"/>
                </a:spcBef>
                <a:spcAft>
                  <a:spcPts val="0"/>
                </a:spcAft>
                <a:buClrTx/>
                <a:buSzTx/>
                <a:buFontTx/>
                <a:buNone/>
                <a:tabLst/>
                <a:defRPr/>
              </a:pPr>
              <a:t>105</a:t>
            </a:fld>
            <a:endParaRPr kumimoji="0" lang="de-DE" altLang="de-DE" sz="12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p:spPr>
        <p:txBody>
          <a:bodyPr/>
          <a:lstStyle/>
          <a:p>
            <a:pPr eaLnBrk="1" hangingPunct="1"/>
            <a:endParaRPr lang="de-AT" altLang="de-DE">
              <a:latin typeface="Arial" pitchFamily="34" charset="0"/>
              <a:cs typeface="Arial" pitchFamily="34" charset="0"/>
            </a:endParaRPr>
          </a:p>
        </p:txBody>
      </p:sp>
    </p:spTree>
    <p:extLst>
      <p:ext uri="{BB962C8B-B14F-4D97-AF65-F5344CB8AC3E}">
        <p14:creationId xmlns:p14="http://schemas.microsoft.com/office/powerpoint/2010/main" val="4075588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BCDEF-B838-A10C-14FF-91610DB4A83F}"/>
            </a:ext>
          </a:extLst>
        </p:cNvPr>
        <p:cNvGrpSpPr/>
        <p:nvPr/>
      </p:nvGrpSpPr>
      <p:grpSpPr>
        <a:xfrm>
          <a:off x="0" y="0"/>
          <a:ext cx="0" cy="0"/>
          <a:chOff x="0" y="0"/>
          <a:chExt cx="0" cy="0"/>
        </a:xfrm>
      </p:grpSpPr>
      <p:sp>
        <p:nvSpPr>
          <p:cNvPr id="78850" name="Rectangle 7">
            <a:extLst>
              <a:ext uri="{FF2B5EF4-FFF2-40B4-BE49-F238E27FC236}">
                <a16:creationId xmlns:a16="http://schemas.microsoft.com/office/drawing/2014/main" id="{B70F9D32-62CE-D279-9E76-888EFC09A6DC}"/>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0E8D883-956C-4425-928E-84B32A116F9D}" type="slidenum">
              <a:rPr lang="de-DE" altLang="de-DE" smtClean="0"/>
              <a:pPr>
                <a:spcBef>
                  <a:spcPct val="0"/>
                </a:spcBef>
              </a:pPr>
              <a:t>9</a:t>
            </a:fld>
            <a:endParaRPr lang="de-DE" altLang="de-DE"/>
          </a:p>
        </p:txBody>
      </p:sp>
      <p:sp>
        <p:nvSpPr>
          <p:cNvPr id="78851" name="Rectangle 2">
            <a:extLst>
              <a:ext uri="{FF2B5EF4-FFF2-40B4-BE49-F238E27FC236}">
                <a16:creationId xmlns:a16="http://schemas.microsoft.com/office/drawing/2014/main" id="{4987FF60-047F-648E-2110-4024C45BB60A}"/>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3DD1F4B6-8505-792A-B98E-DF558F17ED7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0146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DDBA6B82-733E-46E8-90C5-6E55F2BA780D}" type="slidenum">
              <a:rPr lang="de-DE" altLang="de-DE" smtClean="0">
                <a:solidFill>
                  <a:srgbClr val="000000"/>
                </a:solidFill>
              </a:rPr>
              <a:pPr eaLnBrk="1" hangingPunct="1">
                <a:spcBef>
                  <a:spcPct val="0"/>
                </a:spcBef>
              </a:pPr>
              <a:t>11</a:t>
            </a:fld>
            <a:endParaRPr lang="de-DE" altLang="de-DE">
              <a:solidFill>
                <a:srgbClr val="000000"/>
              </a:solidFill>
            </a:endParaRPr>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C67B8-9C68-01DE-9DEB-72965725983A}"/>
            </a:ext>
          </a:extLst>
        </p:cNvPr>
        <p:cNvGrpSpPr/>
        <p:nvPr/>
      </p:nvGrpSpPr>
      <p:grpSpPr>
        <a:xfrm>
          <a:off x="0" y="0"/>
          <a:ext cx="0" cy="0"/>
          <a:chOff x="0" y="0"/>
          <a:chExt cx="0" cy="0"/>
        </a:xfrm>
      </p:grpSpPr>
      <p:sp>
        <p:nvSpPr>
          <p:cNvPr id="78850" name="Rectangle 7">
            <a:extLst>
              <a:ext uri="{FF2B5EF4-FFF2-40B4-BE49-F238E27FC236}">
                <a16:creationId xmlns:a16="http://schemas.microsoft.com/office/drawing/2014/main" id="{17298D56-0685-5C4E-12BB-1435D908961A}"/>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0E8D883-956C-4425-928E-84B32A116F9D}" type="slidenum">
              <a:rPr lang="de-DE" altLang="de-DE" smtClean="0"/>
              <a:pPr>
                <a:spcBef>
                  <a:spcPct val="0"/>
                </a:spcBef>
              </a:pPr>
              <a:t>13</a:t>
            </a:fld>
            <a:endParaRPr lang="de-DE" altLang="de-DE"/>
          </a:p>
        </p:txBody>
      </p:sp>
      <p:sp>
        <p:nvSpPr>
          <p:cNvPr id="78851" name="Rectangle 2">
            <a:extLst>
              <a:ext uri="{FF2B5EF4-FFF2-40B4-BE49-F238E27FC236}">
                <a16:creationId xmlns:a16="http://schemas.microsoft.com/office/drawing/2014/main" id="{6421C53B-C0E4-7C44-4669-A9343FCF17CA}"/>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1C1FE184-269B-A765-8989-7ACC2E0AE32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1062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33BCBB7C-3219-4171-9C08-B84531626A9E}" type="slidenum">
              <a:rPr lang="de-DE" altLang="de-DE" smtClean="0"/>
              <a:pPr eaLnBrk="1" hangingPunct="1">
                <a:spcBef>
                  <a:spcPct val="0"/>
                </a:spcBef>
              </a:pPr>
              <a:t>16</a:t>
            </a:fld>
            <a:endParaRPr lang="de-DE" altLang="de-DE"/>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endParaRPr lang="de-AT" alt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53BAE-CACE-1A4C-D18B-FDD35AA922D5}"/>
            </a:ext>
          </a:extLst>
        </p:cNvPr>
        <p:cNvGrpSpPr/>
        <p:nvPr/>
      </p:nvGrpSpPr>
      <p:grpSpPr>
        <a:xfrm>
          <a:off x="0" y="0"/>
          <a:ext cx="0" cy="0"/>
          <a:chOff x="0" y="0"/>
          <a:chExt cx="0" cy="0"/>
        </a:xfrm>
      </p:grpSpPr>
      <p:sp>
        <p:nvSpPr>
          <p:cNvPr id="78850" name="Rectangle 7">
            <a:extLst>
              <a:ext uri="{FF2B5EF4-FFF2-40B4-BE49-F238E27FC236}">
                <a16:creationId xmlns:a16="http://schemas.microsoft.com/office/drawing/2014/main" id="{F33F90E7-44B0-B103-DF96-F1801B8FD455}"/>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0E8D883-956C-4425-928E-84B32A116F9D}" type="slidenum">
              <a:rPr lang="de-DE" altLang="de-DE" smtClean="0"/>
              <a:pPr>
                <a:spcBef>
                  <a:spcPct val="0"/>
                </a:spcBef>
              </a:pPr>
              <a:t>25</a:t>
            </a:fld>
            <a:endParaRPr lang="de-DE" altLang="de-DE"/>
          </a:p>
        </p:txBody>
      </p:sp>
      <p:sp>
        <p:nvSpPr>
          <p:cNvPr id="78851" name="Rectangle 2">
            <a:extLst>
              <a:ext uri="{FF2B5EF4-FFF2-40B4-BE49-F238E27FC236}">
                <a16:creationId xmlns:a16="http://schemas.microsoft.com/office/drawing/2014/main" id="{177CBA7B-FDE3-CEF0-82E4-C54559EB6121}"/>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4DAC340E-CF3E-1ABF-50B1-92487DE7C433}"/>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de-AT"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5119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a:extLst>
              <a:ext uri="{FF2B5EF4-FFF2-40B4-BE49-F238E27FC236}">
                <a16:creationId xmlns:a16="http://schemas.microsoft.com/office/drawing/2014/main" id="{78688734-C301-46C0-8AB1-120CE8D026B7}"/>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5C0D8DCB-3553-4A94-AC6D-B7020467B254}" type="slidenum">
              <a:rPr lang="de-AT" altLang="de-DE"/>
              <a:pPr eaLnBrk="1" hangingPunct="1">
                <a:spcBef>
                  <a:spcPct val="0"/>
                </a:spcBef>
              </a:pPr>
              <a:t>39</a:t>
            </a:fld>
            <a:endParaRPr lang="de-AT" altLang="de-DE"/>
          </a:p>
        </p:txBody>
      </p:sp>
      <p:sp>
        <p:nvSpPr>
          <p:cNvPr id="103427" name="Rectangle 2">
            <a:extLst>
              <a:ext uri="{FF2B5EF4-FFF2-40B4-BE49-F238E27FC236}">
                <a16:creationId xmlns:a16="http://schemas.microsoft.com/office/drawing/2014/main" id="{4064C42F-EA65-4753-9807-A3760A218588}"/>
              </a:ext>
            </a:extLst>
          </p:cNvPr>
          <p:cNvSpPr>
            <a:spLocks noGrp="1" noRot="1" noChangeAspect="1" noChangeArrowheads="1" noTextEdit="1"/>
          </p:cNvSpPr>
          <p:nvPr>
            <p:ph type="sldImg"/>
          </p:nvPr>
        </p:nvSpPr>
        <p:spPr>
          <a:ln/>
        </p:spPr>
      </p:sp>
      <p:sp>
        <p:nvSpPr>
          <p:cNvPr id="103428" name="Rectangle 3">
            <a:extLst>
              <a:ext uri="{FF2B5EF4-FFF2-40B4-BE49-F238E27FC236}">
                <a16:creationId xmlns:a16="http://schemas.microsoft.com/office/drawing/2014/main" id="{F86C3F9F-BCCC-423A-B67A-53CF3250BDB2}"/>
              </a:ext>
            </a:extLst>
          </p:cNvPr>
          <p:cNvSpPr>
            <a:spLocks noGrp="1" noChangeArrowheads="1"/>
          </p:cNvSpPr>
          <p:nvPr>
            <p:ph type="body" idx="1"/>
          </p:nvPr>
        </p:nvSpPr>
        <p:spPr>
          <a:noFill/>
        </p:spPr>
        <p:txBody>
          <a:bodyPr/>
          <a:lstStyle/>
          <a:p>
            <a:pPr eaLnBrk="1" hangingPunct="1"/>
            <a:endParaRPr lang="de-DE"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1191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40AF8790-FC24-4ABD-BDF2-379C12060A73}"/>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D996E69E-91B3-4ECE-8CEC-EF7277840493}" type="slidenum">
              <a:rPr lang="de-AT" altLang="de-DE"/>
              <a:pPr eaLnBrk="1" hangingPunct="1">
                <a:spcBef>
                  <a:spcPct val="0"/>
                </a:spcBef>
              </a:pPr>
              <a:t>40</a:t>
            </a:fld>
            <a:endParaRPr lang="de-AT" altLang="de-DE"/>
          </a:p>
        </p:txBody>
      </p:sp>
      <p:sp>
        <p:nvSpPr>
          <p:cNvPr id="102403" name="Rectangle 2">
            <a:extLst>
              <a:ext uri="{FF2B5EF4-FFF2-40B4-BE49-F238E27FC236}">
                <a16:creationId xmlns:a16="http://schemas.microsoft.com/office/drawing/2014/main" id="{956F1B54-9C04-4BB5-A271-72AFAEDBD5AC}"/>
              </a:ext>
            </a:extLst>
          </p:cNvPr>
          <p:cNvSpPr>
            <a:spLocks noGrp="1" noRot="1" noChangeAspect="1" noChangeArrowheads="1" noTextEdit="1"/>
          </p:cNvSpPr>
          <p:nvPr>
            <p:ph type="sldImg"/>
          </p:nvPr>
        </p:nvSpPr>
        <p:spPr>
          <a:ln/>
        </p:spPr>
      </p:sp>
      <p:sp>
        <p:nvSpPr>
          <p:cNvPr id="102404" name="Rectangle 3">
            <a:extLst>
              <a:ext uri="{FF2B5EF4-FFF2-40B4-BE49-F238E27FC236}">
                <a16:creationId xmlns:a16="http://schemas.microsoft.com/office/drawing/2014/main" id="{D3EED8E1-C4E3-45C0-974B-4F045A93CFEC}"/>
              </a:ext>
            </a:extLst>
          </p:cNvPr>
          <p:cNvSpPr>
            <a:spLocks noGrp="1" noChangeArrowheads="1"/>
          </p:cNvSpPr>
          <p:nvPr>
            <p:ph type="body" idx="1"/>
          </p:nvPr>
        </p:nvSpPr>
        <p:spPr>
          <a:noFill/>
        </p:spPr>
        <p:txBody>
          <a:bodyPr/>
          <a:lstStyle/>
          <a:p>
            <a:pPr eaLnBrk="1" hangingPunct="1"/>
            <a:endParaRPr lang="de-DE" alt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2474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de-DE"/>
              <a:t>Mastertitelformat bearbeiten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7290863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bild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de-DE"/>
              <a:t>Mastertitelformat bearbeiten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a:t>Bild durch Klicken auf Symbol hinzufügen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F6FA2B21-3FCD-4721-B95C-427943F61125}" type="datetime1">
              <a:rPr lang="en-US" smtClean="0"/>
              <a:t>9/28/2025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262071616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de-DE"/>
              <a:t>Mastertitelformat bearbeiten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4"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358588622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de-DE"/>
              <a:t>Mastertitelformat bearbeiten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de-DE"/>
              <a:t>Mastertextformat bearbeiten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4"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39616172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de-DE"/>
              <a:t>Mastertitelformat bearbeiten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22413835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p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de-DE"/>
              <a:t>Mastertitelformat bearbeiten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970923904"/>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Bildsp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de-DE"/>
              <a:t>Mastertitelformat bearbeiten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a:t>Bild durch Klicken auf Symbol hinzufügen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a:t>Bild durch Klicken auf Symbol hinzufügen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a:t>Bild durch Klicken auf Symbol hinzufügen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2048498432"/>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nchor="t" anchorCtr="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389559112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de-DE"/>
              <a:t>Mastertitelformat bearbeiten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1724218586"/>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09600" y="158750"/>
            <a:ext cx="10972800" cy="1258888"/>
          </a:xfrm>
        </p:spPr>
        <p:txBody>
          <a:bodyPr/>
          <a:lstStyle/>
          <a:p>
            <a:r>
              <a:rPr lang="de-DE"/>
              <a:t>Titelmasterformat durch Klicken bearbeiten</a:t>
            </a:r>
            <a:endParaRPr lang="de-AT"/>
          </a:p>
        </p:txBody>
      </p:sp>
      <p:sp>
        <p:nvSpPr>
          <p:cNvPr id="3" name="Textplatzhalter 2"/>
          <p:cNvSpPr>
            <a:spLocks noGrp="1"/>
          </p:cNvSpPr>
          <p:nvPr>
            <p:ph type="body" sz="half" idx="1"/>
          </p:nvPr>
        </p:nvSpPr>
        <p:spPr>
          <a:xfrm>
            <a:off x="609600" y="1600201"/>
            <a:ext cx="5384800" cy="45307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p:cNvSpPr>
            <a:spLocks noGrp="1"/>
          </p:cNvSpPr>
          <p:nvPr>
            <p:ph sz="half" idx="2"/>
          </p:nvPr>
        </p:nvSpPr>
        <p:spPr>
          <a:xfrm>
            <a:off x="6197600" y="1600201"/>
            <a:ext cx="5384800" cy="45307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9"/>
          <p:cNvSpPr>
            <a:spLocks noGrp="1"/>
          </p:cNvSpPr>
          <p:nvPr>
            <p:ph type="dt" sz="half" idx="10"/>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a:ln>
                <a:noFill/>
              </a:ln>
              <a:solidFill>
                <a:prstClr val="white">
                  <a:tint val="75000"/>
                  <a:alpha val="60000"/>
                </a:prstClr>
              </a:solidFill>
              <a:effectLst/>
              <a:uLnTx/>
              <a:uFillTx/>
              <a:latin typeface="Century Gothic" panose="020B0502020202020204"/>
              <a:ea typeface="+mn-ea"/>
              <a:cs typeface="+mn-cs"/>
            </a:endParaRPr>
          </a:p>
        </p:txBody>
      </p:sp>
      <p:sp>
        <p:nvSpPr>
          <p:cNvPr id="6" name="Fußzeilenplatzhalter 21"/>
          <p:cNvSpPr>
            <a:spLocks noGrp="1"/>
          </p:cNvSpPr>
          <p:nvPr>
            <p:ph type="ftr" sz="quarter" idx="11"/>
          </p:nvPr>
        </p:nvSpPr>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a:ln>
                <a:noFill/>
              </a:ln>
              <a:solidFill>
                <a:prstClr val="white">
                  <a:tint val="75000"/>
                  <a:alpha val="60000"/>
                </a:prstClr>
              </a:solidFill>
              <a:effectLst/>
              <a:uLnTx/>
              <a:uFillTx/>
              <a:latin typeface="Century Gothic" panose="020B0502020202020204"/>
              <a:ea typeface="+mn-ea"/>
              <a:cs typeface="+mn-cs"/>
            </a:endParaRPr>
          </a:p>
        </p:txBody>
      </p:sp>
      <p:sp>
        <p:nvSpPr>
          <p:cNvPr id="7" name="Foliennummernplatzhalter 17"/>
          <p:cNvSpPr>
            <a:spLocks noGrp="1"/>
          </p:cNvSpPr>
          <p:nvPr>
            <p:ph type="sldNum" sz="quarter" idx="12"/>
          </p:nvPr>
        </p:nvSpPr>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fld id="{DB4DC28D-CBB6-4F2A-9C66-251AC33E3E7B}" type="slidenum">
              <a:rPr kumimoji="0" lang="de-DE" sz="2800" b="0" i="0" u="none" strike="noStrike" kern="1200" cap="none" spc="0" normalizeH="0" baseline="0" noProof="0">
                <a:ln>
                  <a:noFill/>
                </a:ln>
                <a:solidFill>
                  <a:prstClr val="white">
                    <a:tint val="75000"/>
                  </a:prstClr>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‹Nr.›</a:t>
            </a:fld>
            <a:endParaRPr kumimoji="0" lang="de-DE" sz="2800" b="0" i="0" u="none" strike="noStrike" kern="1200" cap="none" spc="0" normalizeH="0" baseline="0" noProof="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523772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 name="Freihandform 6"/>
          <p:cNvSpPr>
            <a:spLocks/>
          </p:cNvSpPr>
          <p:nvPr/>
        </p:nvSpPr>
        <p:spPr bwMode="auto">
          <a:xfrm>
            <a:off x="0" y="4752126"/>
            <a:ext cx="12192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sz="1800"/>
          </a:p>
        </p:txBody>
      </p:sp>
      <p:sp>
        <p:nvSpPr>
          <p:cNvPr id="8" name="Freihandform 7"/>
          <p:cNvSpPr>
            <a:spLocks/>
          </p:cNvSpPr>
          <p:nvPr/>
        </p:nvSpPr>
        <p:spPr bwMode="auto">
          <a:xfrm>
            <a:off x="8140701" y="0"/>
            <a:ext cx="40513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sz="1800"/>
          </a:p>
        </p:txBody>
      </p:sp>
      <p:sp>
        <p:nvSpPr>
          <p:cNvPr id="9" name="Titel 8"/>
          <p:cNvSpPr>
            <a:spLocks noGrp="1"/>
          </p:cNvSpPr>
          <p:nvPr>
            <p:ph type="ctrTitle"/>
          </p:nvPr>
        </p:nvSpPr>
        <p:spPr>
          <a:xfrm>
            <a:off x="572085" y="3337560"/>
            <a:ext cx="8640064"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de-DE"/>
              <a:t>Titelmasterformat durch Klicken bearbeiten</a:t>
            </a:r>
            <a:endParaRPr kumimoji="0" lang="en-US"/>
          </a:p>
        </p:txBody>
      </p:sp>
      <p:sp>
        <p:nvSpPr>
          <p:cNvPr id="17" name="Untertitel 16"/>
          <p:cNvSpPr>
            <a:spLocks noGrp="1"/>
          </p:cNvSpPr>
          <p:nvPr>
            <p:ph type="subTitle" idx="1"/>
          </p:nvPr>
        </p:nvSpPr>
        <p:spPr>
          <a:xfrm>
            <a:off x="577400" y="1544812"/>
            <a:ext cx="8640064"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a:t>Formatvorlage des Untertitelmasters durch Klicken bearbeiten</a:t>
            </a:r>
            <a:endParaRPr kumimoji="0" lang="en-US"/>
          </a:p>
        </p:txBody>
      </p:sp>
      <p:sp>
        <p:nvSpPr>
          <p:cNvPr id="30" name="Datumsplatzhalter 29"/>
          <p:cNvSpPr>
            <a:spLocks noGrp="1"/>
          </p:cNvSpPr>
          <p:nvPr>
            <p:ph type="dt" sz="half" idx="10"/>
          </p:nvPr>
        </p:nvSpPr>
        <p:spPr/>
        <p:txBody>
          <a:bodyPr/>
          <a:lstStyle/>
          <a:p>
            <a:fld id="{68457810-CD57-4794-A832-F390B106CFE1}" type="datetimeFigureOut">
              <a:rPr lang="de-AT" smtClean="0"/>
              <a:t>28.09.2025</a:t>
            </a:fld>
            <a:endParaRPr lang="de-AT"/>
          </a:p>
        </p:txBody>
      </p:sp>
      <p:sp>
        <p:nvSpPr>
          <p:cNvPr id="19" name="Fußzeilenplatzhalter 18"/>
          <p:cNvSpPr>
            <a:spLocks noGrp="1"/>
          </p:cNvSpPr>
          <p:nvPr>
            <p:ph type="ftr" sz="quarter" idx="11"/>
          </p:nvPr>
        </p:nvSpPr>
        <p:spPr/>
        <p:txBody>
          <a:bodyPr/>
          <a:lstStyle/>
          <a:p>
            <a:endParaRPr lang="de-AT"/>
          </a:p>
        </p:txBody>
      </p:sp>
      <p:sp>
        <p:nvSpPr>
          <p:cNvPr id="27" name="Foliennummernplatzhalter 26"/>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069367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78901530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gn="l">
              <a:defRPr/>
            </a:lvl1pPr>
          </a:lstStyle>
          <a:p>
            <a:r>
              <a:rPr kumimoji="0" lang="de-DE"/>
              <a:t>Titelmasterformat durch Klicken bearbeiten</a:t>
            </a:r>
            <a:endParaRPr kumimoji="0" lang="en-US"/>
          </a:p>
        </p:txBody>
      </p:sp>
      <p:sp>
        <p:nvSpPr>
          <p:cNvPr id="3" name="Inhaltsplatzhalter 2"/>
          <p:cNvSpPr>
            <a:spLocks noGrp="1"/>
          </p:cNvSpPr>
          <p:nvPr>
            <p:ph idx="1"/>
          </p:nvPr>
        </p:nvSpPr>
        <p:spPr/>
        <p:txBody>
          <a:body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Datumsplatzhalter 3"/>
          <p:cNvSpPr>
            <a:spLocks noGrp="1"/>
          </p:cNvSpPr>
          <p:nvPr>
            <p:ph type="dt" sz="half" idx="10"/>
          </p:nvPr>
        </p:nvSpPr>
        <p:spPr/>
        <p:txBody>
          <a:bodyPr/>
          <a:lstStyle/>
          <a:p>
            <a:fld id="{68457810-CD57-4794-A832-F390B106CFE1}" type="datetimeFigureOut">
              <a:rPr lang="de-AT" smtClean="0"/>
              <a:t>28.09.2025</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4454588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spTree>
      <p:nvGrpSpPr>
        <p:cNvPr id="1" name=""/>
        <p:cNvGrpSpPr/>
        <p:nvPr/>
      </p:nvGrpSpPr>
      <p:grpSpPr>
        <a:xfrm>
          <a:off x="0" y="0"/>
          <a:ext cx="0" cy="0"/>
          <a:chOff x="0" y="0"/>
          <a:chExt cx="0" cy="0"/>
        </a:xfrm>
      </p:grpSpPr>
      <p:sp>
        <p:nvSpPr>
          <p:cNvPr id="7" name="Freihandform 6"/>
          <p:cNvSpPr>
            <a:spLocks/>
          </p:cNvSpPr>
          <p:nvPr/>
        </p:nvSpPr>
        <p:spPr bwMode="auto">
          <a:xfrm>
            <a:off x="0" y="4752126"/>
            <a:ext cx="12192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sz="1800"/>
          </a:p>
        </p:txBody>
      </p:sp>
      <p:sp>
        <p:nvSpPr>
          <p:cNvPr id="9" name="Freihandform 8"/>
          <p:cNvSpPr>
            <a:spLocks/>
          </p:cNvSpPr>
          <p:nvPr/>
        </p:nvSpPr>
        <p:spPr bwMode="auto">
          <a:xfrm>
            <a:off x="8140701" y="0"/>
            <a:ext cx="40513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sz="1800"/>
          </a:p>
        </p:txBody>
      </p:sp>
      <p:sp>
        <p:nvSpPr>
          <p:cNvPr id="2" name="Titel 1"/>
          <p:cNvSpPr>
            <a:spLocks noGrp="1"/>
          </p:cNvSpPr>
          <p:nvPr>
            <p:ph type="title"/>
          </p:nvPr>
        </p:nvSpPr>
        <p:spPr>
          <a:xfrm>
            <a:off x="914400" y="3583838"/>
            <a:ext cx="88392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de-DE"/>
              <a:t>Titelmasterformat durch Klicken bearbeiten</a:t>
            </a:r>
            <a:endParaRPr kumimoji="0" lang="en-US"/>
          </a:p>
        </p:txBody>
      </p:sp>
      <p:sp>
        <p:nvSpPr>
          <p:cNvPr id="3" name="Textplatzhalter 2"/>
          <p:cNvSpPr>
            <a:spLocks noGrp="1"/>
          </p:cNvSpPr>
          <p:nvPr>
            <p:ph type="body" idx="1"/>
          </p:nvPr>
        </p:nvSpPr>
        <p:spPr>
          <a:xfrm>
            <a:off x="914400" y="2485800"/>
            <a:ext cx="88392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a:t>Textmasterformat bearbeiten</a:t>
            </a:r>
          </a:p>
        </p:txBody>
      </p:sp>
      <p:sp>
        <p:nvSpPr>
          <p:cNvPr id="4" name="Datumsplatzhalter 3"/>
          <p:cNvSpPr>
            <a:spLocks noGrp="1"/>
          </p:cNvSpPr>
          <p:nvPr>
            <p:ph type="dt" sz="half" idx="10"/>
          </p:nvPr>
        </p:nvSpPr>
        <p:spPr/>
        <p:txBody>
          <a:bodyPr/>
          <a:lstStyle/>
          <a:p>
            <a:fld id="{68457810-CD57-4794-A832-F390B106CFE1}" type="datetimeFigureOut">
              <a:rPr lang="de-AT" smtClean="0"/>
              <a:t>28.09.2025</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8246831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9956800" cy="1143000"/>
          </a:xfrm>
        </p:spPr>
        <p:txBody>
          <a:bodyPr/>
          <a:lstStyle/>
          <a:p>
            <a:r>
              <a:rPr kumimoji="0" lang="de-DE"/>
              <a:t>Titelmasterformat durch Klicken bearbeiten</a:t>
            </a:r>
            <a:endParaRPr kumimoji="0" lang="en-US"/>
          </a:p>
        </p:txBody>
      </p:sp>
      <p:sp>
        <p:nvSpPr>
          <p:cNvPr id="3" name="Inhaltsplatzhalter 2"/>
          <p:cNvSpPr>
            <a:spLocks noGrp="1"/>
          </p:cNvSpPr>
          <p:nvPr>
            <p:ph sz="half" idx="1"/>
          </p:nvPr>
        </p:nvSpPr>
        <p:spPr>
          <a:xfrm>
            <a:off x="609600" y="1600201"/>
            <a:ext cx="48768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Inhaltsplatzhalter 3"/>
          <p:cNvSpPr>
            <a:spLocks noGrp="1"/>
          </p:cNvSpPr>
          <p:nvPr>
            <p:ph sz="half" idx="2"/>
          </p:nvPr>
        </p:nvSpPr>
        <p:spPr>
          <a:xfrm>
            <a:off x="5689600" y="1600201"/>
            <a:ext cx="48768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5" name="Datumsplatzhalter 4"/>
          <p:cNvSpPr>
            <a:spLocks noGrp="1"/>
          </p:cNvSpPr>
          <p:nvPr>
            <p:ph type="dt" sz="half" idx="10"/>
          </p:nvPr>
        </p:nvSpPr>
        <p:spPr/>
        <p:txBody>
          <a:bodyPr/>
          <a:lstStyle/>
          <a:p>
            <a:fld id="{68457810-CD57-4794-A832-F390B106CFE1}" type="datetimeFigureOut">
              <a:rPr lang="de-AT" smtClean="0"/>
              <a:t>28.09.2025</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940484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10972800" cy="1143000"/>
          </a:xfrm>
        </p:spPr>
        <p:txBody>
          <a:bodyPr anchor="ctr"/>
          <a:lstStyle>
            <a:lvl1pPr>
              <a:defRPr/>
            </a:lvl1pPr>
          </a:lstStyle>
          <a:p>
            <a:r>
              <a:rPr kumimoji="0" lang="de-DE"/>
              <a:t>Titelmasterformat durch Klicken bearbeiten</a:t>
            </a:r>
            <a:endParaRPr kumimoji="0" lang="en-US"/>
          </a:p>
        </p:txBody>
      </p:sp>
      <p:sp>
        <p:nvSpPr>
          <p:cNvPr id="3" name="Textplatzhalter 2"/>
          <p:cNvSpPr>
            <a:spLocks noGrp="1"/>
          </p:cNvSpPr>
          <p:nvPr>
            <p:ph type="body" idx="1"/>
          </p:nvPr>
        </p:nvSpPr>
        <p:spPr>
          <a:xfrm>
            <a:off x="609600" y="5486400"/>
            <a:ext cx="5386917"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a:t>Textmasterformat bearbeiten</a:t>
            </a:r>
          </a:p>
        </p:txBody>
      </p:sp>
      <p:sp>
        <p:nvSpPr>
          <p:cNvPr id="4" name="Textplatzhalter 3"/>
          <p:cNvSpPr>
            <a:spLocks noGrp="1"/>
          </p:cNvSpPr>
          <p:nvPr>
            <p:ph type="body" sz="half" idx="3"/>
          </p:nvPr>
        </p:nvSpPr>
        <p:spPr>
          <a:xfrm>
            <a:off x="6193368" y="5486400"/>
            <a:ext cx="5389033"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a:t>Textmasterformat bearbeiten</a:t>
            </a:r>
          </a:p>
        </p:txBody>
      </p:sp>
      <p:sp>
        <p:nvSpPr>
          <p:cNvPr id="5" name="Inhaltsplatzhalter 4"/>
          <p:cNvSpPr>
            <a:spLocks noGrp="1"/>
          </p:cNvSpPr>
          <p:nvPr>
            <p:ph sz="quarter" idx="2"/>
          </p:nvPr>
        </p:nvSpPr>
        <p:spPr>
          <a:xfrm>
            <a:off x="609600" y="1516912"/>
            <a:ext cx="5386917"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6" name="Inhaltsplatzhalter 5"/>
          <p:cNvSpPr>
            <a:spLocks noGrp="1"/>
          </p:cNvSpPr>
          <p:nvPr>
            <p:ph sz="quarter" idx="4"/>
          </p:nvPr>
        </p:nvSpPr>
        <p:spPr>
          <a:xfrm>
            <a:off x="6193368" y="1516912"/>
            <a:ext cx="5389033"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7" name="Datumsplatzhalter 6"/>
          <p:cNvSpPr>
            <a:spLocks noGrp="1"/>
          </p:cNvSpPr>
          <p:nvPr>
            <p:ph type="dt" sz="half" idx="10"/>
          </p:nvPr>
        </p:nvSpPr>
        <p:spPr/>
        <p:txBody>
          <a:bodyPr/>
          <a:lstStyle/>
          <a:p>
            <a:fld id="{68457810-CD57-4794-A832-F390B106CFE1}" type="datetimeFigureOut">
              <a:rPr lang="de-AT" smtClean="0"/>
              <a:t>28.09.2025</a:t>
            </a:fld>
            <a:endParaRPr lang="de-AT"/>
          </a:p>
        </p:txBody>
      </p:sp>
      <p:sp>
        <p:nvSpPr>
          <p:cNvPr id="8" name="Fußzeilenplatzhalter 7"/>
          <p:cNvSpPr>
            <a:spLocks noGrp="1"/>
          </p:cNvSpPr>
          <p:nvPr>
            <p:ph type="ftr" sz="quarter" idx="11"/>
          </p:nvPr>
        </p:nvSpPr>
        <p:spPr/>
        <p:txBody>
          <a:bodyPr/>
          <a:lstStyle/>
          <a:p>
            <a:endParaRPr lang="de-AT"/>
          </a:p>
        </p:txBody>
      </p:sp>
      <p:sp>
        <p:nvSpPr>
          <p:cNvPr id="9" name="Foliennummernplatzhalter 8"/>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31999761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320"/>
            <a:ext cx="9960864" cy="1143000"/>
          </a:xfrm>
        </p:spPr>
        <p:txBody>
          <a:bodyPr anchor="ctr"/>
          <a:lstStyle>
            <a:lvl1pPr algn="l">
              <a:defRPr sz="4600"/>
            </a:lvl1pPr>
          </a:lstStyle>
          <a:p>
            <a:r>
              <a:rPr kumimoji="0" lang="de-DE"/>
              <a:t>Titelmasterformat durch Klicken bearbeiten</a:t>
            </a:r>
            <a:endParaRPr kumimoji="0" lang="en-US"/>
          </a:p>
        </p:txBody>
      </p:sp>
      <p:sp>
        <p:nvSpPr>
          <p:cNvPr id="7" name="Datumsplatzhalter 6"/>
          <p:cNvSpPr>
            <a:spLocks noGrp="1"/>
          </p:cNvSpPr>
          <p:nvPr>
            <p:ph type="dt" sz="half" idx="10"/>
          </p:nvPr>
        </p:nvSpPr>
        <p:spPr/>
        <p:txBody>
          <a:bodyPr/>
          <a:lstStyle/>
          <a:p>
            <a:fld id="{68457810-CD57-4794-A832-F390B106CFE1}" type="datetimeFigureOut">
              <a:rPr lang="de-AT" smtClean="0"/>
              <a:t>28.09.2025</a:t>
            </a:fld>
            <a:endParaRPr lang="de-AT"/>
          </a:p>
        </p:txBody>
      </p:sp>
      <p:sp>
        <p:nvSpPr>
          <p:cNvPr id="8" name="Foliennummernplatzhalter 7"/>
          <p:cNvSpPr>
            <a:spLocks noGrp="1"/>
          </p:cNvSpPr>
          <p:nvPr>
            <p:ph type="sldNum" sz="quarter" idx="11"/>
          </p:nvPr>
        </p:nvSpPr>
        <p:spPr/>
        <p:txBody>
          <a:bodyPr/>
          <a:lstStyle/>
          <a:p>
            <a:fld id="{80713283-F8B2-40A3-B486-E51D3285C078}" type="slidenum">
              <a:rPr lang="de-AT" smtClean="0"/>
              <a:t>‹Nr.›</a:t>
            </a:fld>
            <a:endParaRPr lang="de-AT"/>
          </a:p>
        </p:txBody>
      </p:sp>
      <p:sp>
        <p:nvSpPr>
          <p:cNvPr id="9" name="Fußzeilenplatzhalter 8"/>
          <p:cNvSpPr>
            <a:spLocks noGrp="1"/>
          </p:cNvSpPr>
          <p:nvPr>
            <p:ph type="ftr" sz="quarter" idx="12"/>
          </p:nvPr>
        </p:nvSpPr>
        <p:spPr/>
        <p:txBody>
          <a:bodyPr/>
          <a:lstStyle/>
          <a:p>
            <a:endParaRPr lang="de-AT"/>
          </a:p>
        </p:txBody>
      </p:sp>
    </p:spTree>
    <p:extLst>
      <p:ext uri="{BB962C8B-B14F-4D97-AF65-F5344CB8AC3E}">
        <p14:creationId xmlns:p14="http://schemas.microsoft.com/office/powerpoint/2010/main" val="13953846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8457810-CD57-4794-A832-F390B106CFE1}" type="datetimeFigureOut">
              <a:rPr lang="de-AT" smtClean="0"/>
              <a:t>28.09.2025</a:t>
            </a:fld>
            <a:endParaRPr lang="de-AT"/>
          </a:p>
        </p:txBody>
      </p:sp>
      <p:sp>
        <p:nvSpPr>
          <p:cNvPr id="3" name="Fußzeilenplatzhalter 2"/>
          <p:cNvSpPr>
            <a:spLocks noGrp="1"/>
          </p:cNvSpPr>
          <p:nvPr>
            <p:ph type="ftr" sz="quarter" idx="11"/>
          </p:nvPr>
        </p:nvSpPr>
        <p:spPr/>
        <p:txBody>
          <a:bodyPr/>
          <a:lstStyle/>
          <a:p>
            <a:endParaRPr lang="de-AT"/>
          </a:p>
        </p:txBody>
      </p:sp>
      <p:sp>
        <p:nvSpPr>
          <p:cNvPr id="4" name="Foliennummernplatzhalter 3"/>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1712828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1185528"/>
            <a:ext cx="4267200" cy="730250"/>
          </a:xfrm>
        </p:spPr>
        <p:txBody>
          <a:bodyPr tIns="0" bIns="0" anchor="t"/>
          <a:lstStyle>
            <a:lvl1pPr algn="l">
              <a:buNone/>
              <a:defRPr sz="1800" b="1">
                <a:solidFill>
                  <a:schemeClr val="accent1"/>
                </a:solidFill>
              </a:defRPr>
            </a:lvl1pPr>
          </a:lstStyle>
          <a:p>
            <a:r>
              <a:rPr kumimoji="0" lang="de-DE"/>
              <a:t>Titelmasterformat durch Klicken bearbeiten</a:t>
            </a:r>
            <a:endParaRPr kumimoji="0" lang="en-US"/>
          </a:p>
        </p:txBody>
      </p:sp>
      <p:sp>
        <p:nvSpPr>
          <p:cNvPr id="3" name="Textplatzhalter 2"/>
          <p:cNvSpPr>
            <a:spLocks noGrp="1"/>
          </p:cNvSpPr>
          <p:nvPr>
            <p:ph type="body" idx="2"/>
          </p:nvPr>
        </p:nvSpPr>
        <p:spPr>
          <a:xfrm>
            <a:off x="609600" y="214424"/>
            <a:ext cx="36576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de-DE"/>
              <a:t>Textmasterformat bearbeiten</a:t>
            </a:r>
          </a:p>
        </p:txBody>
      </p:sp>
      <p:sp>
        <p:nvSpPr>
          <p:cNvPr id="4" name="Inhaltsplatzhalter 3"/>
          <p:cNvSpPr>
            <a:spLocks noGrp="1"/>
          </p:cNvSpPr>
          <p:nvPr>
            <p:ph sz="half" idx="1"/>
          </p:nvPr>
        </p:nvSpPr>
        <p:spPr>
          <a:xfrm>
            <a:off x="609600" y="1981200"/>
            <a:ext cx="94488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5" name="Datumsplatzhalter 4"/>
          <p:cNvSpPr>
            <a:spLocks noGrp="1"/>
          </p:cNvSpPr>
          <p:nvPr>
            <p:ph type="dt" sz="half" idx="10"/>
          </p:nvPr>
        </p:nvSpPr>
        <p:spPr/>
        <p:txBody>
          <a:bodyPr/>
          <a:lstStyle/>
          <a:p>
            <a:fld id="{68457810-CD57-4794-A832-F390B106CFE1}" type="datetimeFigureOut">
              <a:rPr lang="de-AT" smtClean="0"/>
              <a:t>28.09.2025</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a:xfrm>
            <a:off x="10875264" y="6422065"/>
            <a:ext cx="1016000" cy="365125"/>
          </a:xfrm>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4324089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408976" y="1705709"/>
            <a:ext cx="4071824" cy="1253808"/>
          </a:xfrm>
        </p:spPr>
        <p:txBody>
          <a:bodyPr anchor="b"/>
          <a:lstStyle>
            <a:lvl1pPr algn="l">
              <a:buNone/>
              <a:defRPr sz="2200" b="1">
                <a:solidFill>
                  <a:schemeClr val="accent1"/>
                </a:solidFill>
              </a:defRPr>
            </a:lvl1pPr>
          </a:lstStyle>
          <a:p>
            <a:r>
              <a:rPr kumimoji="0" lang="de-DE"/>
              <a:t>Titelmasterformat durch Klicken bearbeiten</a:t>
            </a:r>
            <a:endParaRPr kumimoji="0" lang="en-US"/>
          </a:p>
        </p:txBody>
      </p:sp>
      <p:sp>
        <p:nvSpPr>
          <p:cNvPr id="3" name="Bildplatzhalter 2"/>
          <p:cNvSpPr>
            <a:spLocks noGrp="1"/>
          </p:cNvSpPr>
          <p:nvPr>
            <p:ph type="pic" idx="1"/>
          </p:nvPr>
        </p:nvSpPr>
        <p:spPr>
          <a:xfrm>
            <a:off x="1420837" y="1019907"/>
            <a:ext cx="54864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de-DE"/>
              <a:t>Bild durch Klicken auf Symbol hinzufügen</a:t>
            </a:r>
            <a:endParaRPr kumimoji="0" lang="en-US" dirty="0"/>
          </a:p>
        </p:txBody>
      </p:sp>
      <p:sp>
        <p:nvSpPr>
          <p:cNvPr id="4" name="Textplatzhalter 3"/>
          <p:cNvSpPr>
            <a:spLocks noGrp="1"/>
          </p:cNvSpPr>
          <p:nvPr>
            <p:ph type="body" sz="half" idx="2"/>
          </p:nvPr>
        </p:nvSpPr>
        <p:spPr>
          <a:xfrm>
            <a:off x="7408979" y="2998765"/>
            <a:ext cx="4071821"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de-DE"/>
              <a:t>Textmasterformat bearbeiten</a:t>
            </a:r>
          </a:p>
        </p:txBody>
      </p:sp>
      <p:sp>
        <p:nvSpPr>
          <p:cNvPr id="5" name="Datumsplatzhalter 4"/>
          <p:cNvSpPr>
            <a:spLocks noGrp="1"/>
          </p:cNvSpPr>
          <p:nvPr>
            <p:ph type="dt" sz="half" idx="10"/>
          </p:nvPr>
        </p:nvSpPr>
        <p:spPr>
          <a:xfrm>
            <a:off x="609600" y="6422065"/>
            <a:ext cx="2844800" cy="365125"/>
          </a:xfrm>
        </p:spPr>
        <p:txBody>
          <a:bodyPr/>
          <a:lstStyle/>
          <a:p>
            <a:fld id="{68457810-CD57-4794-A832-F390B106CFE1}" type="datetimeFigureOut">
              <a:rPr lang="de-AT" smtClean="0"/>
              <a:t>28.09.2025</a:t>
            </a:fld>
            <a:endParaRPr lang="de-AT"/>
          </a:p>
        </p:txBody>
      </p:sp>
      <p:sp>
        <p:nvSpPr>
          <p:cNvPr id="6" name="Fußzeilenplatzhalter 5"/>
          <p:cNvSpPr>
            <a:spLocks noGrp="1"/>
          </p:cNvSpPr>
          <p:nvPr>
            <p:ph type="ftr" sz="quarter" idx="11"/>
          </p:nvPr>
        </p:nvSpPr>
        <p:spPr/>
        <p:txBody>
          <a:bodyPr/>
          <a:lstStyle/>
          <a:p>
            <a:endParaRPr lang="de-AT"/>
          </a:p>
        </p:txBody>
      </p:sp>
      <p:sp>
        <p:nvSpPr>
          <p:cNvPr id="7" name="Foliennummernplatzhalter 6"/>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8995538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Datumsplatzhalter 3"/>
          <p:cNvSpPr>
            <a:spLocks noGrp="1"/>
          </p:cNvSpPr>
          <p:nvPr>
            <p:ph type="dt" sz="half" idx="10"/>
          </p:nvPr>
        </p:nvSpPr>
        <p:spPr/>
        <p:txBody>
          <a:bodyPr/>
          <a:lstStyle/>
          <a:p>
            <a:fld id="{68457810-CD57-4794-A832-F390B106CFE1}" type="datetimeFigureOut">
              <a:rPr lang="de-AT" smtClean="0"/>
              <a:t>28.09.2025</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23609519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9"/>
            <a:ext cx="2743200" cy="5851525"/>
          </a:xfrm>
        </p:spPr>
        <p:txBody>
          <a:bodyPr vert="eaVert"/>
          <a:lstStyle/>
          <a:p>
            <a:r>
              <a:rPr kumimoji="0" lang="de-DE"/>
              <a:t>Titelmasterformat durch Klicken bearbeiten</a:t>
            </a:r>
            <a:endParaRPr kumimoji="0" lang="en-US"/>
          </a:p>
        </p:txBody>
      </p:sp>
      <p:sp>
        <p:nvSpPr>
          <p:cNvPr id="3" name="Vertikaler Textplatzhalter 2"/>
          <p:cNvSpPr>
            <a:spLocks noGrp="1"/>
          </p:cNvSpPr>
          <p:nvPr>
            <p:ph type="body" orient="vert" idx="1"/>
          </p:nvPr>
        </p:nvSpPr>
        <p:spPr>
          <a:xfrm>
            <a:off x="609600" y="274639"/>
            <a:ext cx="8026400" cy="5851525"/>
          </a:xfrm>
        </p:spPr>
        <p:txBody>
          <a:bodyPr vert="eaVert"/>
          <a:lstStyle/>
          <a:p>
            <a:pPr lvl="0" eaLnBrk="1" latinLnBrk="0" hangingPunct="1"/>
            <a:r>
              <a:rPr lang="de-DE"/>
              <a:t>Textmasterformat bearbeiten</a:t>
            </a:r>
          </a:p>
          <a:p>
            <a:pPr lvl="1" eaLnBrk="1" latinLnBrk="0" hangingPunct="1"/>
            <a:r>
              <a:rPr lang="de-DE"/>
              <a:t>Zweite Ebene</a:t>
            </a:r>
          </a:p>
          <a:p>
            <a:pPr lvl="2" eaLnBrk="1" latinLnBrk="0" hangingPunct="1"/>
            <a:r>
              <a:rPr lang="de-DE"/>
              <a:t>Dritte Ebene</a:t>
            </a:r>
          </a:p>
          <a:p>
            <a:pPr lvl="3" eaLnBrk="1" latinLnBrk="0" hangingPunct="1"/>
            <a:r>
              <a:rPr lang="de-DE"/>
              <a:t>Vierte Ebene</a:t>
            </a:r>
          </a:p>
          <a:p>
            <a:pPr lvl="4" eaLnBrk="1" latinLnBrk="0" hangingPunct="1"/>
            <a:r>
              <a:rPr lang="de-DE"/>
              <a:t>Fünfte Ebene</a:t>
            </a:r>
            <a:endParaRPr kumimoji="0" lang="en-US"/>
          </a:p>
        </p:txBody>
      </p:sp>
      <p:sp>
        <p:nvSpPr>
          <p:cNvPr id="4" name="Datumsplatzhalter 3"/>
          <p:cNvSpPr>
            <a:spLocks noGrp="1"/>
          </p:cNvSpPr>
          <p:nvPr>
            <p:ph type="dt" sz="half" idx="10"/>
          </p:nvPr>
        </p:nvSpPr>
        <p:spPr/>
        <p:txBody>
          <a:bodyPr/>
          <a:lstStyle/>
          <a:p>
            <a:fld id="{68457810-CD57-4794-A832-F390B106CFE1}" type="datetimeFigureOut">
              <a:rPr lang="de-AT" smtClean="0"/>
              <a:t>28.09.2025</a:t>
            </a:fld>
            <a:endParaRPr lang="de-AT"/>
          </a:p>
        </p:txBody>
      </p:sp>
      <p:sp>
        <p:nvSpPr>
          <p:cNvPr id="5" name="Fußzeilenplatzhalter 4"/>
          <p:cNvSpPr>
            <a:spLocks noGrp="1"/>
          </p:cNvSpPr>
          <p:nvPr>
            <p:ph type="ftr" sz="quarter" idx="11"/>
          </p:nvPr>
        </p:nvSpPr>
        <p:spPr/>
        <p:txBody>
          <a:bodyPr/>
          <a:lstStyle/>
          <a:p>
            <a:endParaRPr lang="de-AT"/>
          </a:p>
        </p:txBody>
      </p:sp>
      <p:sp>
        <p:nvSpPr>
          <p:cNvPr id="6" name="Foliennummernplatzhalter 5"/>
          <p:cNvSpPr>
            <a:spLocks noGrp="1"/>
          </p:cNvSpPr>
          <p:nvPr>
            <p:ph type="sldNum" sz="quarter" idx="12"/>
          </p:nvPr>
        </p:nvSpPr>
        <p:spPr/>
        <p:txBody>
          <a:bodyPr/>
          <a:lstStyle/>
          <a:p>
            <a:fld id="{80713283-F8B2-40A3-B486-E51D3285C078}" type="slidenum">
              <a:rPr lang="de-AT" smtClean="0"/>
              <a:t>‹Nr.›</a:t>
            </a:fld>
            <a:endParaRPr lang="de-AT"/>
          </a:p>
        </p:txBody>
      </p:sp>
    </p:spTree>
    <p:extLst>
      <p:ext uri="{BB962C8B-B14F-4D97-AF65-F5344CB8AC3E}">
        <p14:creationId xmlns:p14="http://schemas.microsoft.com/office/powerpoint/2010/main" val="273043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de-DE"/>
              <a:t>Mastertitelformat bearbeiten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3095299788"/>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el und Tabelle">
    <p:spTree>
      <p:nvGrpSpPr>
        <p:cNvPr id="1" name=""/>
        <p:cNvGrpSpPr/>
        <p:nvPr/>
      </p:nvGrpSpPr>
      <p:grpSpPr>
        <a:xfrm>
          <a:off x="0" y="0"/>
          <a:ext cx="0" cy="0"/>
          <a:chOff x="0" y="0"/>
          <a:chExt cx="0" cy="0"/>
        </a:xfrm>
      </p:grpSpPr>
      <p:sp>
        <p:nvSpPr>
          <p:cNvPr id="2" name="Titel 1"/>
          <p:cNvSpPr>
            <a:spLocks noGrp="1"/>
          </p:cNvSpPr>
          <p:nvPr>
            <p:ph type="title"/>
          </p:nvPr>
        </p:nvSpPr>
        <p:spPr>
          <a:xfrm>
            <a:off x="609600" y="277814"/>
            <a:ext cx="10972800" cy="1139825"/>
          </a:xfrm>
        </p:spPr>
        <p:txBody>
          <a:bodyPr/>
          <a:lstStyle/>
          <a:p>
            <a:r>
              <a:rPr lang="de-DE"/>
              <a:t>Titelmasterformat durch Klicken bearbeiten</a:t>
            </a:r>
            <a:endParaRPr lang="de-AT"/>
          </a:p>
        </p:txBody>
      </p:sp>
      <p:sp>
        <p:nvSpPr>
          <p:cNvPr id="3" name="Tabellenplatzhalter 2"/>
          <p:cNvSpPr>
            <a:spLocks noGrp="1"/>
          </p:cNvSpPr>
          <p:nvPr>
            <p:ph type="tbl" idx="1"/>
          </p:nvPr>
        </p:nvSpPr>
        <p:spPr>
          <a:xfrm>
            <a:off x="609600" y="1600201"/>
            <a:ext cx="10972800" cy="4530725"/>
          </a:xfrm>
        </p:spPr>
        <p:txBody>
          <a:bodyPr/>
          <a:lstStyle/>
          <a:p>
            <a:pPr lvl="0"/>
            <a:endParaRPr lang="de-AT" noProof="0"/>
          </a:p>
        </p:txBody>
      </p:sp>
      <p:sp>
        <p:nvSpPr>
          <p:cNvPr id="4" name="Rectangle 19"/>
          <p:cNvSpPr>
            <a:spLocks noGrp="1" noChangeArrowheads="1"/>
          </p:cNvSpPr>
          <p:nvPr>
            <p:ph type="dt" sz="half" idx="10"/>
          </p:nvPr>
        </p:nvSpPr>
        <p:spPr>
          <a:ln/>
        </p:spPr>
        <p:txBody>
          <a:bodyPr/>
          <a:lstStyle>
            <a:lvl1pPr>
              <a:defRPr/>
            </a:lvl1pPr>
          </a:lstStyle>
          <a:p>
            <a:pPr>
              <a:defRPr/>
            </a:pPr>
            <a:endParaRPr lang="de-DE"/>
          </a:p>
        </p:txBody>
      </p:sp>
      <p:sp>
        <p:nvSpPr>
          <p:cNvPr id="5" name="Rectangle 20"/>
          <p:cNvSpPr>
            <a:spLocks noGrp="1" noChangeArrowheads="1"/>
          </p:cNvSpPr>
          <p:nvPr>
            <p:ph type="ftr" sz="quarter" idx="11"/>
          </p:nvPr>
        </p:nvSpPr>
        <p:spPr>
          <a:ln/>
        </p:spPr>
        <p:txBody>
          <a:bodyPr/>
          <a:lstStyle>
            <a:lvl1pPr>
              <a:defRPr/>
            </a:lvl1pPr>
          </a:lstStyle>
          <a:p>
            <a:pPr>
              <a:defRPr/>
            </a:pPr>
            <a:endParaRPr lang="de-DE"/>
          </a:p>
        </p:txBody>
      </p:sp>
      <p:sp>
        <p:nvSpPr>
          <p:cNvPr id="6" name="Rectangle 21"/>
          <p:cNvSpPr>
            <a:spLocks noGrp="1" noChangeArrowheads="1"/>
          </p:cNvSpPr>
          <p:nvPr>
            <p:ph type="sldNum" sz="quarter" idx="12"/>
          </p:nvPr>
        </p:nvSpPr>
        <p:spPr>
          <a:ln/>
        </p:spPr>
        <p:txBody>
          <a:bodyPr/>
          <a:lstStyle>
            <a:lvl1pPr>
              <a:defRPr/>
            </a:lvl1pPr>
          </a:lstStyle>
          <a:p>
            <a:pPr>
              <a:defRPr/>
            </a:pPr>
            <a:fld id="{3E18C3E9-D541-4752-9A5A-6C22ADBF5CD3}" type="slidenum">
              <a:rPr lang="de-DE"/>
              <a:pPr>
                <a:defRPr/>
              </a:pPr>
              <a:t>‹Nr.›</a:t>
            </a:fld>
            <a:endParaRPr lang="de-DE"/>
          </a:p>
        </p:txBody>
      </p:sp>
    </p:spTree>
    <p:extLst>
      <p:ext uri="{BB962C8B-B14F-4D97-AF65-F5344CB8AC3E}">
        <p14:creationId xmlns:p14="http://schemas.microsoft.com/office/powerpoint/2010/main" val="11127382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elfoli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931D6C14-B366-448A-BD87-1D7B5CB83EB2}"/>
              </a:ext>
            </a:extLst>
          </p:cNvPr>
          <p:cNvGrpSpPr>
            <a:grpSpLocks/>
          </p:cNvGrpSpPr>
          <p:nvPr/>
        </p:nvGrpSpPr>
        <p:grpSpPr bwMode="auto">
          <a:xfrm>
            <a:off x="2" y="0"/>
            <a:ext cx="12187767" cy="6851650"/>
            <a:chOff x="0" y="0"/>
            <a:chExt cx="5758" cy="4316"/>
          </a:xfrm>
        </p:grpSpPr>
        <p:sp>
          <p:nvSpPr>
            <p:cNvPr id="5" name="Freeform 3">
              <a:extLst>
                <a:ext uri="{FF2B5EF4-FFF2-40B4-BE49-F238E27FC236}">
                  <a16:creationId xmlns:a16="http://schemas.microsoft.com/office/drawing/2014/main" id="{91B96000-3591-4760-B457-0DF618058545}"/>
                </a:ext>
              </a:extLst>
            </p:cNvPr>
            <p:cNvSpPr>
              <a:spLocks/>
            </p:cNvSpPr>
            <p:nvPr/>
          </p:nvSpPr>
          <p:spPr bwMode="hidden">
            <a:xfrm>
              <a:off x="1812" y="2811"/>
              <a:ext cx="3946" cy="1505"/>
            </a:xfrm>
            <a:custGeom>
              <a:avLst/>
              <a:gdLst>
                <a:gd name="T0" fmla="*/ 149 w 3934"/>
                <a:gd name="T1" fmla="*/ 1505 h 1505"/>
                <a:gd name="T2" fmla="*/ 753 w 3934"/>
                <a:gd name="T3" fmla="*/ 1331 h 1505"/>
                <a:gd name="T4" fmla="*/ 1345 w 3934"/>
                <a:gd name="T5" fmla="*/ 1157 h 1505"/>
                <a:gd name="T6" fmla="*/ 1910 w 3934"/>
                <a:gd name="T7" fmla="*/ 977 h 1505"/>
                <a:gd name="T8" fmla="*/ 2449 w 3934"/>
                <a:gd name="T9" fmla="*/ 792 h 1505"/>
                <a:gd name="T10" fmla="*/ 2720 w 3934"/>
                <a:gd name="T11" fmla="*/ 696 h 1505"/>
                <a:gd name="T12" fmla="*/ 2974 w 3934"/>
                <a:gd name="T13" fmla="*/ 606 h 1505"/>
                <a:gd name="T14" fmla="*/ 3226 w 3934"/>
                <a:gd name="T15" fmla="*/ 510 h 1505"/>
                <a:gd name="T16" fmla="*/ 3471 w 3934"/>
                <a:gd name="T17" fmla="*/ 420 h 1505"/>
                <a:gd name="T18" fmla="*/ 3701 w 3934"/>
                <a:gd name="T19" fmla="*/ 324 h 1505"/>
                <a:gd name="T20" fmla="*/ 3927 w 3934"/>
                <a:gd name="T21" fmla="*/ 234 h 1505"/>
                <a:gd name="T22" fmla="*/ 4146 w 3934"/>
                <a:gd name="T23" fmla="*/ 138 h 1505"/>
                <a:gd name="T24" fmla="*/ 4349 w 3934"/>
                <a:gd name="T25" fmla="*/ 48 h 1505"/>
                <a:gd name="T26" fmla="*/ 4349 w 3934"/>
                <a:gd name="T27" fmla="*/ 0 h 1505"/>
                <a:gd name="T28" fmla="*/ 4139 w 3934"/>
                <a:gd name="T29" fmla="*/ 96 h 1505"/>
                <a:gd name="T30" fmla="*/ 3913 w 3934"/>
                <a:gd name="T31" fmla="*/ 192 h 1505"/>
                <a:gd name="T32" fmla="*/ 3681 w 3934"/>
                <a:gd name="T33" fmla="*/ 288 h 1505"/>
                <a:gd name="T34" fmla="*/ 3445 w 3934"/>
                <a:gd name="T35" fmla="*/ 384 h 1505"/>
                <a:gd name="T36" fmla="*/ 3192 w 3934"/>
                <a:gd name="T37" fmla="*/ 480 h 1505"/>
                <a:gd name="T38" fmla="*/ 2934 w 3934"/>
                <a:gd name="T39" fmla="*/ 576 h 1505"/>
                <a:gd name="T40" fmla="*/ 2665 w 3934"/>
                <a:gd name="T41" fmla="*/ 672 h 1505"/>
                <a:gd name="T42" fmla="*/ 2395 w 3934"/>
                <a:gd name="T43" fmla="*/ 768 h 1505"/>
                <a:gd name="T44" fmla="*/ 2105 w 3934"/>
                <a:gd name="T45" fmla="*/ 864 h 1505"/>
                <a:gd name="T46" fmla="*/ 1817 w 3934"/>
                <a:gd name="T47" fmla="*/ 960 h 1505"/>
                <a:gd name="T48" fmla="*/ 1232 w 3934"/>
                <a:gd name="T49" fmla="*/ 1145 h 1505"/>
                <a:gd name="T50" fmla="*/ 628 w 3934"/>
                <a:gd name="T51" fmla="*/ 1331 h 1505"/>
                <a:gd name="T52" fmla="*/ 0 w 3934"/>
                <a:gd name="T53" fmla="*/ 1505 h 1505"/>
                <a:gd name="T54" fmla="*/ 149 w 3934"/>
                <a:gd name="T55" fmla="*/ 1505 h 1505"/>
                <a:gd name="T56" fmla="*/ 149 w 3934"/>
                <a:gd name="T57" fmla="*/ 1505 h 150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6" name="Freeform 4">
              <a:extLst>
                <a:ext uri="{FF2B5EF4-FFF2-40B4-BE49-F238E27FC236}">
                  <a16:creationId xmlns:a16="http://schemas.microsoft.com/office/drawing/2014/main" id="{4E215021-3B1B-491D-A8B1-1E91E28A3D70}"/>
                </a:ext>
              </a:extLst>
            </p:cNvPr>
            <p:cNvSpPr>
              <a:spLocks/>
            </p:cNvSpPr>
            <p:nvPr/>
          </p:nvSpPr>
          <p:spPr bwMode="hidden">
            <a:xfrm>
              <a:off x="4025" y="3627"/>
              <a:ext cx="1733" cy="689"/>
            </a:xfrm>
            <a:custGeom>
              <a:avLst/>
              <a:gdLst>
                <a:gd name="T0" fmla="*/ 132 w 1728"/>
                <a:gd name="T1" fmla="*/ 689 h 689"/>
                <a:gd name="T2" fmla="*/ 616 w 1728"/>
                <a:gd name="T3" fmla="*/ 527 h 689"/>
                <a:gd name="T4" fmla="*/ 1062 w 1728"/>
                <a:gd name="T5" fmla="*/ 365 h 689"/>
                <a:gd name="T6" fmla="*/ 1275 w 1728"/>
                <a:gd name="T7" fmla="*/ 287 h 689"/>
                <a:gd name="T8" fmla="*/ 1489 w 1728"/>
                <a:gd name="T9" fmla="*/ 203 h 689"/>
                <a:gd name="T10" fmla="*/ 1712 w 1728"/>
                <a:gd name="T11" fmla="*/ 126 h 689"/>
                <a:gd name="T12" fmla="*/ 1893 w 1728"/>
                <a:gd name="T13" fmla="*/ 48 h 689"/>
                <a:gd name="T14" fmla="*/ 1893 w 1728"/>
                <a:gd name="T15" fmla="*/ 0 h 689"/>
                <a:gd name="T16" fmla="*/ 1689 w 1728"/>
                <a:gd name="T17" fmla="*/ 84 h 689"/>
                <a:gd name="T18" fmla="*/ 1459 w 1728"/>
                <a:gd name="T19" fmla="*/ 167 h 689"/>
                <a:gd name="T20" fmla="*/ 1219 w 1728"/>
                <a:gd name="T21" fmla="*/ 257 h 689"/>
                <a:gd name="T22" fmla="*/ 1002 w 1728"/>
                <a:gd name="T23" fmla="*/ 341 h 689"/>
                <a:gd name="T24" fmla="*/ 487 w 1728"/>
                <a:gd name="T25" fmla="*/ 515 h 689"/>
                <a:gd name="T26" fmla="*/ 0 w 1728"/>
                <a:gd name="T27" fmla="*/ 689 h 689"/>
                <a:gd name="T28" fmla="*/ 132 w 1728"/>
                <a:gd name="T29" fmla="*/ 689 h 689"/>
                <a:gd name="T30" fmla="*/ 132 w 1728"/>
                <a:gd name="T31" fmla="*/ 689 h 6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7" name="Freeform 5">
              <a:extLst>
                <a:ext uri="{FF2B5EF4-FFF2-40B4-BE49-F238E27FC236}">
                  <a16:creationId xmlns:a16="http://schemas.microsoft.com/office/drawing/2014/main" id="{43522369-0AB8-4F9F-B3FE-24BA77C043AC}"/>
                </a:ext>
              </a:extLst>
            </p:cNvPr>
            <p:cNvSpPr>
              <a:spLocks/>
            </p:cNvSpPr>
            <p:nvPr/>
          </p:nvSpPr>
          <p:spPr bwMode="hidden">
            <a:xfrm>
              <a:off x="0" y="0"/>
              <a:ext cx="5578" cy="3447"/>
            </a:xfrm>
            <a:custGeom>
              <a:avLst/>
              <a:gdLst>
                <a:gd name="T0" fmla="*/ 6150 w 5561"/>
                <a:gd name="T1" fmla="*/ 929 h 3447"/>
                <a:gd name="T2" fmla="*/ 6122 w 5561"/>
                <a:gd name="T3" fmla="*/ 773 h 3447"/>
                <a:gd name="T4" fmla="*/ 6031 w 5561"/>
                <a:gd name="T5" fmla="*/ 629 h 3447"/>
                <a:gd name="T6" fmla="*/ 5892 w 5561"/>
                <a:gd name="T7" fmla="*/ 492 h 3447"/>
                <a:gd name="T8" fmla="*/ 5693 w 5561"/>
                <a:gd name="T9" fmla="*/ 366 h 3447"/>
                <a:gd name="T10" fmla="*/ 5441 w 5561"/>
                <a:gd name="T11" fmla="*/ 252 h 3447"/>
                <a:gd name="T12" fmla="*/ 5144 w 5561"/>
                <a:gd name="T13" fmla="*/ 144 h 3447"/>
                <a:gd name="T14" fmla="*/ 4800 w 5561"/>
                <a:gd name="T15" fmla="*/ 48 h 3447"/>
                <a:gd name="T16" fmla="*/ 4421 w 5561"/>
                <a:gd name="T17" fmla="*/ 0 h 3447"/>
                <a:gd name="T18" fmla="*/ 4821 w 5561"/>
                <a:gd name="T19" fmla="*/ 90 h 3447"/>
                <a:gd name="T20" fmla="*/ 5164 w 5561"/>
                <a:gd name="T21" fmla="*/ 192 h 3447"/>
                <a:gd name="T22" fmla="*/ 5454 w 5561"/>
                <a:gd name="T23" fmla="*/ 306 h 3447"/>
                <a:gd name="T24" fmla="*/ 5693 w 5561"/>
                <a:gd name="T25" fmla="*/ 426 h 3447"/>
                <a:gd name="T26" fmla="*/ 5878 w 5561"/>
                <a:gd name="T27" fmla="*/ 557 h 3447"/>
                <a:gd name="T28" fmla="*/ 6005 w 5561"/>
                <a:gd name="T29" fmla="*/ 701 h 3447"/>
                <a:gd name="T30" fmla="*/ 6069 w 5561"/>
                <a:gd name="T31" fmla="*/ 851 h 3447"/>
                <a:gd name="T32" fmla="*/ 6069 w 5561"/>
                <a:gd name="T33" fmla="*/ 1013 h 3447"/>
                <a:gd name="T34" fmla="*/ 6018 w 5561"/>
                <a:gd name="T35" fmla="*/ 1163 h 3447"/>
                <a:gd name="T36" fmla="*/ 5912 w 5561"/>
                <a:gd name="T37" fmla="*/ 1319 h 3447"/>
                <a:gd name="T38" fmla="*/ 5751 w 5561"/>
                <a:gd name="T39" fmla="*/ 1475 h 3447"/>
                <a:gd name="T40" fmla="*/ 5549 w 5561"/>
                <a:gd name="T41" fmla="*/ 1630 h 3447"/>
                <a:gd name="T42" fmla="*/ 5298 w 5561"/>
                <a:gd name="T43" fmla="*/ 1786 h 3447"/>
                <a:gd name="T44" fmla="*/ 5005 w 5561"/>
                <a:gd name="T45" fmla="*/ 1948 h 3447"/>
                <a:gd name="T46" fmla="*/ 4661 w 5561"/>
                <a:gd name="T47" fmla="*/ 2104 h 3447"/>
                <a:gd name="T48" fmla="*/ 4286 w 5561"/>
                <a:gd name="T49" fmla="*/ 2260 h 3447"/>
                <a:gd name="T50" fmla="*/ 3870 w 5561"/>
                <a:gd name="T51" fmla="*/ 2416 h 3447"/>
                <a:gd name="T52" fmla="*/ 3412 w 5561"/>
                <a:gd name="T53" fmla="*/ 2566 h 3447"/>
                <a:gd name="T54" fmla="*/ 2922 w 5561"/>
                <a:gd name="T55" fmla="*/ 2715 h 3447"/>
                <a:gd name="T56" fmla="*/ 2395 w 5561"/>
                <a:gd name="T57" fmla="*/ 2865 h 3447"/>
                <a:gd name="T58" fmla="*/ 1832 w 5561"/>
                <a:gd name="T59" fmla="*/ 3009 h 3447"/>
                <a:gd name="T60" fmla="*/ 1265 w 5561"/>
                <a:gd name="T61" fmla="*/ 3147 h 3447"/>
                <a:gd name="T62" fmla="*/ 646 w 5561"/>
                <a:gd name="T63" fmla="*/ 3279 h 3447"/>
                <a:gd name="T64" fmla="*/ 0 w 5561"/>
                <a:gd name="T65" fmla="*/ 3447 h 3447"/>
                <a:gd name="T66" fmla="*/ 966 w 5561"/>
                <a:gd name="T67" fmla="*/ 3249 h 3447"/>
                <a:gd name="T68" fmla="*/ 1568 w 5561"/>
                <a:gd name="T69" fmla="*/ 3105 h 3447"/>
                <a:gd name="T70" fmla="*/ 2136 w 5561"/>
                <a:gd name="T71" fmla="*/ 2961 h 3447"/>
                <a:gd name="T72" fmla="*/ 2695 w 5561"/>
                <a:gd name="T73" fmla="*/ 2817 h 3447"/>
                <a:gd name="T74" fmla="*/ 3206 w 5561"/>
                <a:gd name="T75" fmla="*/ 2668 h 3447"/>
                <a:gd name="T76" fmla="*/ 3682 w 5561"/>
                <a:gd name="T77" fmla="*/ 2512 h 3447"/>
                <a:gd name="T78" fmla="*/ 4126 w 5561"/>
                <a:gd name="T79" fmla="*/ 2356 h 3447"/>
                <a:gd name="T80" fmla="*/ 4533 w 5561"/>
                <a:gd name="T81" fmla="*/ 2200 h 3447"/>
                <a:gd name="T82" fmla="*/ 4897 w 5561"/>
                <a:gd name="T83" fmla="*/ 2038 h 3447"/>
                <a:gd name="T84" fmla="*/ 5220 w 5561"/>
                <a:gd name="T85" fmla="*/ 1876 h 3447"/>
                <a:gd name="T86" fmla="*/ 5495 w 5561"/>
                <a:gd name="T87" fmla="*/ 1720 h 3447"/>
                <a:gd name="T88" fmla="*/ 5725 w 5561"/>
                <a:gd name="T89" fmla="*/ 1559 h 3447"/>
                <a:gd name="T90" fmla="*/ 5906 w 5561"/>
                <a:gd name="T91" fmla="*/ 1397 h 3447"/>
                <a:gd name="T92" fmla="*/ 6037 w 5561"/>
                <a:gd name="T93" fmla="*/ 1241 h 3447"/>
                <a:gd name="T94" fmla="*/ 6122 w 5561"/>
                <a:gd name="T95" fmla="*/ 1085 h 3447"/>
                <a:gd name="T96" fmla="*/ 6143 w 5561"/>
                <a:gd name="T97" fmla="*/ 1007 h 34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8" name="Freeform 6">
              <a:extLst>
                <a:ext uri="{FF2B5EF4-FFF2-40B4-BE49-F238E27FC236}">
                  <a16:creationId xmlns:a16="http://schemas.microsoft.com/office/drawing/2014/main" id="{3DC1BEF9-915A-4F5A-B917-F8F6B79FBD5A}"/>
                </a:ext>
              </a:extLst>
            </p:cNvPr>
            <p:cNvSpPr>
              <a:spLocks/>
            </p:cNvSpPr>
            <p:nvPr/>
          </p:nvSpPr>
          <p:spPr bwMode="hidden">
            <a:xfrm>
              <a:off x="4942" y="0"/>
              <a:ext cx="816" cy="276"/>
            </a:xfrm>
            <a:custGeom>
              <a:avLst/>
              <a:gdLst>
                <a:gd name="T0" fmla="*/ 813 w 813"/>
                <a:gd name="T1" fmla="*/ 222 h 276"/>
                <a:gd name="T2" fmla="*/ 670 w 813"/>
                <a:gd name="T3" fmla="*/ 162 h 276"/>
                <a:gd name="T4" fmla="*/ 514 w 813"/>
                <a:gd name="T5" fmla="*/ 108 h 276"/>
                <a:gd name="T6" fmla="*/ 347 w 813"/>
                <a:gd name="T7" fmla="*/ 54 h 276"/>
                <a:gd name="T8" fmla="*/ 167 w 813"/>
                <a:gd name="T9" fmla="*/ 0 h 276"/>
                <a:gd name="T10" fmla="*/ 0 w 813"/>
                <a:gd name="T11" fmla="*/ 0 h 276"/>
                <a:gd name="T12" fmla="*/ 227 w 813"/>
                <a:gd name="T13" fmla="*/ 60 h 276"/>
                <a:gd name="T14" fmla="*/ 442 w 813"/>
                <a:gd name="T15" fmla="*/ 132 h 276"/>
                <a:gd name="T16" fmla="*/ 634 w 813"/>
                <a:gd name="T17" fmla="*/ 204 h 276"/>
                <a:gd name="T18" fmla="*/ 813 w 813"/>
                <a:gd name="T19" fmla="*/ 276 h 276"/>
                <a:gd name="T20" fmla="*/ 813 w 813"/>
                <a:gd name="T21" fmla="*/ 222 h 276"/>
                <a:gd name="T22" fmla="*/ 813 w 813"/>
                <a:gd name="T23" fmla="*/ 222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a:noFill/>
            </a:ln>
          </p:spPr>
          <p:txBody>
            <a:bodyPr/>
            <a:lstStyle/>
            <a:p>
              <a:pPr eaLnBrk="1" hangingPunct="1">
                <a:defRPr/>
              </a:pPr>
              <a:endParaRPr lang="de-AT" sz="1350">
                <a:cs typeface="Arial" charset="0"/>
              </a:endParaRPr>
            </a:p>
          </p:txBody>
        </p:sp>
        <p:sp>
          <p:nvSpPr>
            <p:cNvPr id="9" name="Freeform 7">
              <a:extLst>
                <a:ext uri="{FF2B5EF4-FFF2-40B4-BE49-F238E27FC236}">
                  <a16:creationId xmlns:a16="http://schemas.microsoft.com/office/drawing/2014/main" id="{701A8DDB-43A6-45AF-841E-C3905343257B}"/>
                </a:ext>
              </a:extLst>
            </p:cNvPr>
            <p:cNvSpPr>
              <a:spLocks/>
            </p:cNvSpPr>
            <p:nvPr/>
          </p:nvSpPr>
          <p:spPr bwMode="hidden">
            <a:xfrm>
              <a:off x="0" y="1984"/>
              <a:ext cx="5758" cy="2098"/>
            </a:xfrm>
            <a:custGeom>
              <a:avLst/>
              <a:gdLst>
                <a:gd name="T0" fmla="*/ 6365 w 5740"/>
                <a:gd name="T1" fmla="*/ 0 h 2098"/>
                <a:gd name="T2" fmla="*/ 6251 w 5740"/>
                <a:gd name="T3" fmla="*/ 72 h 2098"/>
                <a:gd name="T4" fmla="*/ 6140 w 5740"/>
                <a:gd name="T5" fmla="*/ 138 h 2098"/>
                <a:gd name="T6" fmla="*/ 6012 w 5740"/>
                <a:gd name="T7" fmla="*/ 210 h 2098"/>
                <a:gd name="T8" fmla="*/ 5881 w 5740"/>
                <a:gd name="T9" fmla="*/ 276 h 2098"/>
                <a:gd name="T10" fmla="*/ 5600 w 5740"/>
                <a:gd name="T11" fmla="*/ 414 h 2098"/>
                <a:gd name="T12" fmla="*/ 5294 w 5740"/>
                <a:gd name="T13" fmla="*/ 552 h 2098"/>
                <a:gd name="T14" fmla="*/ 4963 w 5740"/>
                <a:gd name="T15" fmla="*/ 690 h 2098"/>
                <a:gd name="T16" fmla="*/ 4613 w 5740"/>
                <a:gd name="T17" fmla="*/ 827 h 2098"/>
                <a:gd name="T18" fmla="*/ 4242 w 5740"/>
                <a:gd name="T19" fmla="*/ 959 h 2098"/>
                <a:gd name="T20" fmla="*/ 3845 w 5740"/>
                <a:gd name="T21" fmla="*/ 1091 h 2098"/>
                <a:gd name="T22" fmla="*/ 3428 w 5740"/>
                <a:gd name="T23" fmla="*/ 1223 h 2098"/>
                <a:gd name="T24" fmla="*/ 2992 w 5740"/>
                <a:gd name="T25" fmla="*/ 1355 h 2098"/>
                <a:gd name="T26" fmla="*/ 2532 w 5740"/>
                <a:gd name="T27" fmla="*/ 1481 h 2098"/>
                <a:gd name="T28" fmla="*/ 2058 w 5740"/>
                <a:gd name="T29" fmla="*/ 1601 h 2098"/>
                <a:gd name="T30" fmla="*/ 1577 w 5740"/>
                <a:gd name="T31" fmla="*/ 1721 h 2098"/>
                <a:gd name="T32" fmla="*/ 1056 w 5740"/>
                <a:gd name="T33" fmla="*/ 1834 h 2098"/>
                <a:gd name="T34" fmla="*/ 550 w 5740"/>
                <a:gd name="T35" fmla="*/ 1948 h 2098"/>
                <a:gd name="T36" fmla="*/ 0 w 5740"/>
                <a:gd name="T37" fmla="*/ 2056 h 2098"/>
                <a:gd name="T38" fmla="*/ 0 w 5740"/>
                <a:gd name="T39" fmla="*/ 2098 h 2098"/>
                <a:gd name="T40" fmla="*/ 543 w 5740"/>
                <a:gd name="T41" fmla="*/ 1990 h 2098"/>
                <a:gd name="T42" fmla="*/ 1050 w 5740"/>
                <a:gd name="T43" fmla="*/ 1882 h 2098"/>
                <a:gd name="T44" fmla="*/ 1562 w 5740"/>
                <a:gd name="T45" fmla="*/ 1763 h 2098"/>
                <a:gd name="T46" fmla="*/ 2040 w 5740"/>
                <a:gd name="T47" fmla="*/ 1649 h 2098"/>
                <a:gd name="T48" fmla="*/ 2512 w 5740"/>
                <a:gd name="T49" fmla="*/ 1523 h 2098"/>
                <a:gd name="T50" fmla="*/ 2972 w 5740"/>
                <a:gd name="T51" fmla="*/ 1397 h 2098"/>
                <a:gd name="T52" fmla="*/ 3401 w 5740"/>
                <a:gd name="T53" fmla="*/ 1271 h 2098"/>
                <a:gd name="T54" fmla="*/ 3819 w 5740"/>
                <a:gd name="T55" fmla="*/ 1139 h 2098"/>
                <a:gd name="T56" fmla="*/ 4216 w 5740"/>
                <a:gd name="T57" fmla="*/ 1007 h 2098"/>
                <a:gd name="T58" fmla="*/ 4587 w 5740"/>
                <a:gd name="T59" fmla="*/ 875 h 2098"/>
                <a:gd name="T60" fmla="*/ 4943 w 5740"/>
                <a:gd name="T61" fmla="*/ 737 h 2098"/>
                <a:gd name="T62" fmla="*/ 5274 w 5740"/>
                <a:gd name="T63" fmla="*/ 600 h 2098"/>
                <a:gd name="T64" fmla="*/ 5587 w 5740"/>
                <a:gd name="T65" fmla="*/ 462 h 2098"/>
                <a:gd name="T66" fmla="*/ 5869 w 5740"/>
                <a:gd name="T67" fmla="*/ 324 h 2098"/>
                <a:gd name="T68" fmla="*/ 6134 w 5740"/>
                <a:gd name="T69" fmla="*/ 186 h 2098"/>
                <a:gd name="T70" fmla="*/ 6365 w 5740"/>
                <a:gd name="T71" fmla="*/ 48 h 2098"/>
                <a:gd name="T72" fmla="*/ 6365 w 5740"/>
                <a:gd name="T73" fmla="*/ 0 h 2098"/>
                <a:gd name="T74" fmla="*/ 6365 w 5740"/>
                <a:gd name="T75" fmla="*/ 0 h 20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 name="Freeform 8">
              <a:extLst>
                <a:ext uri="{FF2B5EF4-FFF2-40B4-BE49-F238E27FC236}">
                  <a16:creationId xmlns:a16="http://schemas.microsoft.com/office/drawing/2014/main" id="{3AB9FE0D-81D0-4086-B18E-0E0871F84175}"/>
                </a:ext>
              </a:extLst>
            </p:cNvPr>
            <p:cNvSpPr>
              <a:spLocks/>
            </p:cNvSpPr>
            <p:nvPr/>
          </p:nvSpPr>
          <p:spPr bwMode="hidden">
            <a:xfrm>
              <a:off x="0" y="102"/>
              <a:ext cx="1961" cy="1265"/>
            </a:xfrm>
            <a:custGeom>
              <a:avLst/>
              <a:gdLst>
                <a:gd name="T0" fmla="*/ 2158 w 1955"/>
                <a:gd name="T1" fmla="*/ 485 h 1265"/>
                <a:gd name="T2" fmla="*/ 2099 w 1955"/>
                <a:gd name="T3" fmla="*/ 390 h 1265"/>
                <a:gd name="T4" fmla="*/ 1963 w 1955"/>
                <a:gd name="T5" fmla="*/ 306 h 1265"/>
                <a:gd name="T6" fmla="*/ 1744 w 1955"/>
                <a:gd name="T7" fmla="*/ 228 h 1265"/>
                <a:gd name="T8" fmla="*/ 1459 w 1955"/>
                <a:gd name="T9" fmla="*/ 162 h 1265"/>
                <a:gd name="T10" fmla="*/ 1109 w 1955"/>
                <a:gd name="T11" fmla="*/ 102 h 1265"/>
                <a:gd name="T12" fmla="*/ 712 w 1955"/>
                <a:gd name="T13" fmla="*/ 54 h 1265"/>
                <a:gd name="T14" fmla="*/ 260 w 1955"/>
                <a:gd name="T15" fmla="*/ 18 h 1265"/>
                <a:gd name="T16" fmla="*/ 0 w 1955"/>
                <a:gd name="T17" fmla="*/ 12 h 1265"/>
                <a:gd name="T18" fmla="*/ 464 w 1955"/>
                <a:gd name="T19" fmla="*/ 48 h 1265"/>
                <a:gd name="T20" fmla="*/ 911 w 1955"/>
                <a:gd name="T21" fmla="*/ 90 h 1265"/>
                <a:gd name="T22" fmla="*/ 1280 w 1955"/>
                <a:gd name="T23" fmla="*/ 144 h 1265"/>
                <a:gd name="T24" fmla="*/ 1577 w 1955"/>
                <a:gd name="T25" fmla="*/ 204 h 1265"/>
                <a:gd name="T26" fmla="*/ 1805 w 1955"/>
                <a:gd name="T27" fmla="*/ 276 h 1265"/>
                <a:gd name="T28" fmla="*/ 1992 w 1955"/>
                <a:gd name="T29" fmla="*/ 360 h 1265"/>
                <a:gd name="T30" fmla="*/ 2081 w 1955"/>
                <a:gd name="T31" fmla="*/ 443 h 1265"/>
                <a:gd name="T32" fmla="*/ 2099 w 1955"/>
                <a:gd name="T33" fmla="*/ 539 h 1265"/>
                <a:gd name="T34" fmla="*/ 2052 w 1955"/>
                <a:gd name="T35" fmla="*/ 629 h 1265"/>
                <a:gd name="T36" fmla="*/ 1934 w 1955"/>
                <a:gd name="T37" fmla="*/ 719 h 1265"/>
                <a:gd name="T38" fmla="*/ 1744 w 1955"/>
                <a:gd name="T39" fmla="*/ 809 h 1265"/>
                <a:gd name="T40" fmla="*/ 1494 w 1955"/>
                <a:gd name="T41" fmla="*/ 899 h 1265"/>
                <a:gd name="T42" fmla="*/ 1202 w 1955"/>
                <a:gd name="T43" fmla="*/ 989 h 1265"/>
                <a:gd name="T44" fmla="*/ 839 w 1955"/>
                <a:gd name="T45" fmla="*/ 1073 h 1265"/>
                <a:gd name="T46" fmla="*/ 440 w 1955"/>
                <a:gd name="T47" fmla="*/ 1157 h 1265"/>
                <a:gd name="T48" fmla="*/ 0 w 1955"/>
                <a:gd name="T49" fmla="*/ 1241 h 1265"/>
                <a:gd name="T50" fmla="*/ 248 w 1955"/>
                <a:gd name="T51" fmla="*/ 1223 h 1265"/>
                <a:gd name="T52" fmla="*/ 676 w 1955"/>
                <a:gd name="T53" fmla="*/ 1139 h 1265"/>
                <a:gd name="T54" fmla="*/ 1056 w 1955"/>
                <a:gd name="T55" fmla="*/ 1049 h 1265"/>
                <a:gd name="T56" fmla="*/ 1394 w 1955"/>
                <a:gd name="T57" fmla="*/ 959 h 1265"/>
                <a:gd name="T58" fmla="*/ 1678 w 1955"/>
                <a:gd name="T59" fmla="*/ 863 h 1265"/>
                <a:gd name="T60" fmla="*/ 1898 w 1955"/>
                <a:gd name="T61" fmla="*/ 767 h 1265"/>
                <a:gd name="T62" fmla="*/ 2058 w 1955"/>
                <a:gd name="T63" fmla="*/ 677 h 1265"/>
                <a:gd name="T64" fmla="*/ 2137 w 1955"/>
                <a:gd name="T65" fmla="*/ 581 h 1265"/>
                <a:gd name="T66" fmla="*/ 2158 w 1955"/>
                <a:gd name="T67" fmla="*/ 533 h 12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1" name="Freeform 9">
              <a:extLst>
                <a:ext uri="{FF2B5EF4-FFF2-40B4-BE49-F238E27FC236}">
                  <a16:creationId xmlns:a16="http://schemas.microsoft.com/office/drawing/2014/main" id="{1F3ACDC0-974E-4DAB-9A7D-BC6588E08895}"/>
                </a:ext>
              </a:extLst>
            </p:cNvPr>
            <p:cNvSpPr>
              <a:spLocks/>
            </p:cNvSpPr>
            <p:nvPr/>
          </p:nvSpPr>
          <p:spPr bwMode="hidden">
            <a:xfrm>
              <a:off x="0" y="0"/>
              <a:ext cx="4709" cy="2901"/>
            </a:xfrm>
            <a:custGeom>
              <a:avLst/>
              <a:gdLst>
                <a:gd name="T0" fmla="*/ 5213 w 4694"/>
                <a:gd name="T1" fmla="*/ 797 h 2901"/>
                <a:gd name="T2" fmla="*/ 5179 w 4694"/>
                <a:gd name="T3" fmla="*/ 665 h 2901"/>
                <a:gd name="T4" fmla="*/ 5096 w 4694"/>
                <a:gd name="T5" fmla="*/ 540 h 2901"/>
                <a:gd name="T6" fmla="*/ 4961 w 4694"/>
                <a:gd name="T7" fmla="*/ 426 h 2901"/>
                <a:gd name="T8" fmla="*/ 4776 w 4694"/>
                <a:gd name="T9" fmla="*/ 312 h 2901"/>
                <a:gd name="T10" fmla="*/ 4535 w 4694"/>
                <a:gd name="T11" fmla="*/ 216 h 2901"/>
                <a:gd name="T12" fmla="*/ 4257 w 4694"/>
                <a:gd name="T13" fmla="*/ 120 h 2901"/>
                <a:gd name="T14" fmla="*/ 3931 w 4694"/>
                <a:gd name="T15" fmla="*/ 36 h 2901"/>
                <a:gd name="T16" fmla="*/ 3559 w 4694"/>
                <a:gd name="T17" fmla="*/ 0 h 2901"/>
                <a:gd name="T18" fmla="*/ 3931 w 4694"/>
                <a:gd name="T19" fmla="*/ 78 h 2901"/>
                <a:gd name="T20" fmla="*/ 4257 w 4694"/>
                <a:gd name="T21" fmla="*/ 162 h 2901"/>
                <a:gd name="T22" fmla="*/ 4535 w 4694"/>
                <a:gd name="T23" fmla="*/ 258 h 2901"/>
                <a:gd name="T24" fmla="*/ 4764 w 4694"/>
                <a:gd name="T25" fmla="*/ 366 h 2901"/>
                <a:gd name="T26" fmla="*/ 4936 w 4694"/>
                <a:gd name="T27" fmla="*/ 480 h 2901"/>
                <a:gd name="T28" fmla="*/ 5057 w 4694"/>
                <a:gd name="T29" fmla="*/ 605 h 2901"/>
                <a:gd name="T30" fmla="*/ 5121 w 4694"/>
                <a:gd name="T31" fmla="*/ 737 h 2901"/>
                <a:gd name="T32" fmla="*/ 5121 w 4694"/>
                <a:gd name="T33" fmla="*/ 875 h 2901"/>
                <a:gd name="T34" fmla="*/ 5077 w 4694"/>
                <a:gd name="T35" fmla="*/ 1001 h 2901"/>
                <a:gd name="T36" fmla="*/ 4989 w 4694"/>
                <a:gd name="T37" fmla="*/ 1127 h 2901"/>
                <a:gd name="T38" fmla="*/ 4854 w 4694"/>
                <a:gd name="T39" fmla="*/ 1259 h 2901"/>
                <a:gd name="T40" fmla="*/ 4685 w 4694"/>
                <a:gd name="T41" fmla="*/ 1385 h 2901"/>
                <a:gd name="T42" fmla="*/ 4470 w 4694"/>
                <a:gd name="T43" fmla="*/ 1517 h 2901"/>
                <a:gd name="T44" fmla="*/ 4222 w 4694"/>
                <a:gd name="T45" fmla="*/ 1648 h 2901"/>
                <a:gd name="T46" fmla="*/ 3939 w 4694"/>
                <a:gd name="T47" fmla="*/ 1774 h 2901"/>
                <a:gd name="T48" fmla="*/ 3620 w 4694"/>
                <a:gd name="T49" fmla="*/ 1906 h 2901"/>
                <a:gd name="T50" fmla="*/ 3268 w 4694"/>
                <a:gd name="T51" fmla="*/ 2032 h 2901"/>
                <a:gd name="T52" fmla="*/ 2883 w 4694"/>
                <a:gd name="T53" fmla="*/ 2164 h 2901"/>
                <a:gd name="T54" fmla="*/ 2470 w 4694"/>
                <a:gd name="T55" fmla="*/ 2284 h 2901"/>
                <a:gd name="T56" fmla="*/ 2022 w 4694"/>
                <a:gd name="T57" fmla="*/ 2410 h 2901"/>
                <a:gd name="T58" fmla="*/ 1561 w 4694"/>
                <a:gd name="T59" fmla="*/ 2530 h 2901"/>
                <a:gd name="T60" fmla="*/ 550 w 4694"/>
                <a:gd name="T61" fmla="*/ 2757 h 2901"/>
                <a:gd name="T62" fmla="*/ 0 w 4694"/>
                <a:gd name="T63" fmla="*/ 2901 h 2901"/>
                <a:gd name="T64" fmla="*/ 1068 w 4694"/>
                <a:gd name="T65" fmla="*/ 2674 h 2901"/>
                <a:gd name="T66" fmla="*/ 1819 w 4694"/>
                <a:gd name="T67" fmla="*/ 2494 h 2901"/>
                <a:gd name="T68" fmla="*/ 2288 w 4694"/>
                <a:gd name="T69" fmla="*/ 2374 h 2901"/>
                <a:gd name="T70" fmla="*/ 2721 w 4694"/>
                <a:gd name="T71" fmla="*/ 2248 h 2901"/>
                <a:gd name="T72" fmla="*/ 3128 w 4694"/>
                <a:gd name="T73" fmla="*/ 2116 h 2901"/>
                <a:gd name="T74" fmla="*/ 3500 w 4694"/>
                <a:gd name="T75" fmla="*/ 1984 h 2901"/>
                <a:gd name="T76" fmla="*/ 3845 w 4694"/>
                <a:gd name="T77" fmla="*/ 1858 h 2901"/>
                <a:gd name="T78" fmla="*/ 4151 w 4694"/>
                <a:gd name="T79" fmla="*/ 1720 h 2901"/>
                <a:gd name="T80" fmla="*/ 4425 w 4694"/>
                <a:gd name="T81" fmla="*/ 1589 h 2901"/>
                <a:gd name="T82" fmla="*/ 4658 w 4694"/>
                <a:gd name="T83" fmla="*/ 1457 h 2901"/>
                <a:gd name="T84" fmla="*/ 4854 w 4694"/>
                <a:gd name="T85" fmla="*/ 1325 h 2901"/>
                <a:gd name="T86" fmla="*/ 5009 w 4694"/>
                <a:gd name="T87" fmla="*/ 1193 h 2901"/>
                <a:gd name="T88" fmla="*/ 5121 w 4694"/>
                <a:gd name="T89" fmla="*/ 1061 h 2901"/>
                <a:gd name="T90" fmla="*/ 5186 w 4694"/>
                <a:gd name="T91" fmla="*/ 935 h 2901"/>
                <a:gd name="T92" fmla="*/ 5207 w 4694"/>
                <a:gd name="T93" fmla="*/ 869 h 29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2" name="Freeform 10">
              <a:extLst>
                <a:ext uri="{FF2B5EF4-FFF2-40B4-BE49-F238E27FC236}">
                  <a16:creationId xmlns:a16="http://schemas.microsoft.com/office/drawing/2014/main" id="{70E7E25A-1F6C-44D7-80D1-E298CE6344B8}"/>
                </a:ext>
              </a:extLst>
            </p:cNvPr>
            <p:cNvSpPr>
              <a:spLocks/>
            </p:cNvSpPr>
            <p:nvPr/>
          </p:nvSpPr>
          <p:spPr bwMode="hidden">
            <a:xfrm>
              <a:off x="0" y="0"/>
              <a:ext cx="3773" cy="2356"/>
            </a:xfrm>
            <a:custGeom>
              <a:avLst/>
              <a:gdLst>
                <a:gd name="T0" fmla="*/ 4176 w 3761"/>
                <a:gd name="T1" fmla="*/ 719 h 2356"/>
                <a:gd name="T2" fmla="*/ 4144 w 3761"/>
                <a:gd name="T3" fmla="*/ 599 h 2356"/>
                <a:gd name="T4" fmla="*/ 4059 w 3761"/>
                <a:gd name="T5" fmla="*/ 486 h 2356"/>
                <a:gd name="T6" fmla="*/ 3910 w 3761"/>
                <a:gd name="T7" fmla="*/ 378 h 2356"/>
                <a:gd name="T8" fmla="*/ 3720 w 3761"/>
                <a:gd name="T9" fmla="*/ 282 h 2356"/>
                <a:gd name="T10" fmla="*/ 3473 w 3761"/>
                <a:gd name="T11" fmla="*/ 192 h 2356"/>
                <a:gd name="T12" fmla="*/ 3181 w 3761"/>
                <a:gd name="T13" fmla="*/ 108 h 2356"/>
                <a:gd name="T14" fmla="*/ 2842 w 3761"/>
                <a:gd name="T15" fmla="*/ 36 h 2356"/>
                <a:gd name="T16" fmla="*/ 2476 w 3761"/>
                <a:gd name="T17" fmla="*/ 0 h 2356"/>
                <a:gd name="T18" fmla="*/ 2863 w 3761"/>
                <a:gd name="T19" fmla="*/ 72 h 2356"/>
                <a:gd name="T20" fmla="*/ 3194 w 3761"/>
                <a:gd name="T21" fmla="*/ 150 h 2356"/>
                <a:gd name="T22" fmla="*/ 3486 w 3761"/>
                <a:gd name="T23" fmla="*/ 234 h 2356"/>
                <a:gd name="T24" fmla="*/ 3720 w 3761"/>
                <a:gd name="T25" fmla="*/ 330 h 2356"/>
                <a:gd name="T26" fmla="*/ 3903 w 3761"/>
                <a:gd name="T27" fmla="*/ 432 h 2356"/>
                <a:gd name="T28" fmla="*/ 4027 w 3761"/>
                <a:gd name="T29" fmla="*/ 545 h 2356"/>
                <a:gd name="T30" fmla="*/ 4092 w 3761"/>
                <a:gd name="T31" fmla="*/ 665 h 2356"/>
                <a:gd name="T32" fmla="*/ 4098 w 3761"/>
                <a:gd name="T33" fmla="*/ 791 h 2356"/>
                <a:gd name="T34" fmla="*/ 4059 w 3761"/>
                <a:gd name="T35" fmla="*/ 887 h 2356"/>
                <a:gd name="T36" fmla="*/ 3992 w 3761"/>
                <a:gd name="T37" fmla="*/ 989 h 2356"/>
                <a:gd name="T38" fmla="*/ 3884 w 3761"/>
                <a:gd name="T39" fmla="*/ 1091 h 2356"/>
                <a:gd name="T40" fmla="*/ 3746 w 3761"/>
                <a:gd name="T41" fmla="*/ 1187 h 2356"/>
                <a:gd name="T42" fmla="*/ 3579 w 3761"/>
                <a:gd name="T43" fmla="*/ 1289 h 2356"/>
                <a:gd name="T44" fmla="*/ 3381 w 3761"/>
                <a:gd name="T45" fmla="*/ 1391 h 2356"/>
                <a:gd name="T46" fmla="*/ 3148 w 3761"/>
                <a:gd name="T47" fmla="*/ 1493 h 2356"/>
                <a:gd name="T48" fmla="*/ 2896 w 3761"/>
                <a:gd name="T49" fmla="*/ 1589 h 2356"/>
                <a:gd name="T50" fmla="*/ 2306 w 3761"/>
                <a:gd name="T51" fmla="*/ 1786 h 2356"/>
                <a:gd name="T52" fmla="*/ 1624 w 3761"/>
                <a:gd name="T53" fmla="*/ 1972 h 2356"/>
                <a:gd name="T54" fmla="*/ 854 w 3761"/>
                <a:gd name="T55" fmla="*/ 2158 h 2356"/>
                <a:gd name="T56" fmla="*/ 0 w 3761"/>
                <a:gd name="T57" fmla="*/ 2326 h 2356"/>
                <a:gd name="T58" fmla="*/ 434 w 3761"/>
                <a:gd name="T59" fmla="*/ 2272 h 2356"/>
                <a:gd name="T60" fmla="*/ 1274 w 3761"/>
                <a:gd name="T61" fmla="*/ 2092 h 2356"/>
                <a:gd name="T62" fmla="*/ 2010 w 3761"/>
                <a:gd name="T63" fmla="*/ 1900 h 2356"/>
                <a:gd name="T64" fmla="*/ 2656 w 3761"/>
                <a:gd name="T65" fmla="*/ 1702 h 2356"/>
                <a:gd name="T66" fmla="*/ 2944 w 3761"/>
                <a:gd name="T67" fmla="*/ 1607 h 2356"/>
                <a:gd name="T68" fmla="*/ 3201 w 3761"/>
                <a:gd name="T69" fmla="*/ 1505 h 2356"/>
                <a:gd name="T70" fmla="*/ 3434 w 3761"/>
                <a:gd name="T71" fmla="*/ 1403 h 2356"/>
                <a:gd name="T72" fmla="*/ 3641 w 3761"/>
                <a:gd name="T73" fmla="*/ 1301 h 2356"/>
                <a:gd name="T74" fmla="*/ 3812 w 3761"/>
                <a:gd name="T75" fmla="*/ 1193 h 2356"/>
                <a:gd name="T76" fmla="*/ 3951 w 3761"/>
                <a:gd name="T77" fmla="*/ 1091 h 2356"/>
                <a:gd name="T78" fmla="*/ 4059 w 3761"/>
                <a:gd name="T79" fmla="*/ 989 h 2356"/>
                <a:gd name="T80" fmla="*/ 4131 w 3761"/>
                <a:gd name="T81" fmla="*/ 887 h 2356"/>
                <a:gd name="T82" fmla="*/ 4170 w 3761"/>
                <a:gd name="T83" fmla="*/ 785 h 23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3" name="Freeform 11">
              <a:extLst>
                <a:ext uri="{FF2B5EF4-FFF2-40B4-BE49-F238E27FC236}">
                  <a16:creationId xmlns:a16="http://schemas.microsoft.com/office/drawing/2014/main" id="{93F2C67A-3367-4385-811A-C4AF9FE6F778}"/>
                </a:ext>
              </a:extLst>
            </p:cNvPr>
            <p:cNvSpPr>
              <a:spLocks/>
            </p:cNvSpPr>
            <p:nvPr/>
          </p:nvSpPr>
          <p:spPr bwMode="hidden">
            <a:xfrm>
              <a:off x="0" y="0"/>
              <a:ext cx="2933" cy="1846"/>
            </a:xfrm>
            <a:custGeom>
              <a:avLst/>
              <a:gdLst>
                <a:gd name="T0" fmla="*/ 3235 w 2924"/>
                <a:gd name="T1" fmla="*/ 647 h 1846"/>
                <a:gd name="T2" fmla="*/ 3182 w 2924"/>
                <a:gd name="T3" fmla="*/ 528 h 1846"/>
                <a:gd name="T4" fmla="*/ 3045 w 2924"/>
                <a:gd name="T5" fmla="*/ 414 h 1846"/>
                <a:gd name="T6" fmla="*/ 2830 w 2924"/>
                <a:gd name="T7" fmla="*/ 318 h 1846"/>
                <a:gd name="T8" fmla="*/ 2546 w 2924"/>
                <a:gd name="T9" fmla="*/ 228 h 1846"/>
                <a:gd name="T10" fmla="*/ 2194 w 2924"/>
                <a:gd name="T11" fmla="*/ 150 h 1846"/>
                <a:gd name="T12" fmla="*/ 1773 w 2924"/>
                <a:gd name="T13" fmla="*/ 78 h 1846"/>
                <a:gd name="T14" fmla="*/ 1310 w 2924"/>
                <a:gd name="T15" fmla="*/ 24 h 1846"/>
                <a:gd name="T16" fmla="*/ 760 w 2924"/>
                <a:gd name="T17" fmla="*/ 0 h 1846"/>
                <a:gd name="T18" fmla="*/ 1322 w 2924"/>
                <a:gd name="T19" fmla="*/ 48 h 1846"/>
                <a:gd name="T20" fmla="*/ 1791 w 2924"/>
                <a:gd name="T21" fmla="*/ 108 h 1846"/>
                <a:gd name="T22" fmla="*/ 2222 w 2924"/>
                <a:gd name="T23" fmla="*/ 180 h 1846"/>
                <a:gd name="T24" fmla="*/ 2574 w 2924"/>
                <a:gd name="T25" fmla="*/ 264 h 1846"/>
                <a:gd name="T26" fmla="*/ 2844 w 2924"/>
                <a:gd name="T27" fmla="*/ 360 h 1846"/>
                <a:gd name="T28" fmla="*/ 3045 w 2924"/>
                <a:gd name="T29" fmla="*/ 468 h 1846"/>
                <a:gd name="T30" fmla="*/ 3149 w 2924"/>
                <a:gd name="T31" fmla="*/ 587 h 1846"/>
                <a:gd name="T32" fmla="*/ 3169 w 2924"/>
                <a:gd name="T33" fmla="*/ 713 h 1846"/>
                <a:gd name="T34" fmla="*/ 3142 w 2924"/>
                <a:gd name="T35" fmla="*/ 785 h 1846"/>
                <a:gd name="T36" fmla="*/ 3089 w 2924"/>
                <a:gd name="T37" fmla="*/ 857 h 1846"/>
                <a:gd name="T38" fmla="*/ 2904 w 2924"/>
                <a:gd name="T39" fmla="*/ 1001 h 1846"/>
                <a:gd name="T40" fmla="*/ 2622 w 2924"/>
                <a:gd name="T41" fmla="*/ 1145 h 1846"/>
                <a:gd name="T42" fmla="*/ 2250 w 2924"/>
                <a:gd name="T43" fmla="*/ 1289 h 1846"/>
                <a:gd name="T44" fmla="*/ 1791 w 2924"/>
                <a:gd name="T45" fmla="*/ 1433 h 1846"/>
                <a:gd name="T46" fmla="*/ 1274 w 2924"/>
                <a:gd name="T47" fmla="*/ 1571 h 1846"/>
                <a:gd name="T48" fmla="*/ 670 w 2924"/>
                <a:gd name="T49" fmla="*/ 1702 h 1846"/>
                <a:gd name="T50" fmla="*/ 0 w 2924"/>
                <a:gd name="T51" fmla="*/ 1828 h 1846"/>
                <a:gd name="T52" fmla="*/ 344 w 2924"/>
                <a:gd name="T53" fmla="*/ 1780 h 1846"/>
                <a:gd name="T54" fmla="*/ 996 w 2924"/>
                <a:gd name="T55" fmla="*/ 1648 h 1846"/>
                <a:gd name="T56" fmla="*/ 1570 w 2924"/>
                <a:gd name="T57" fmla="*/ 1511 h 1846"/>
                <a:gd name="T58" fmla="*/ 2069 w 2924"/>
                <a:gd name="T59" fmla="*/ 1367 h 1846"/>
                <a:gd name="T60" fmla="*/ 2491 w 2924"/>
                <a:gd name="T61" fmla="*/ 1223 h 1846"/>
                <a:gd name="T62" fmla="*/ 2830 w 2924"/>
                <a:gd name="T63" fmla="*/ 1079 h 1846"/>
                <a:gd name="T64" fmla="*/ 3071 w 2924"/>
                <a:gd name="T65" fmla="*/ 929 h 1846"/>
                <a:gd name="T66" fmla="*/ 3182 w 2924"/>
                <a:gd name="T67" fmla="*/ 815 h 1846"/>
                <a:gd name="T68" fmla="*/ 3222 w 2924"/>
                <a:gd name="T69" fmla="*/ 743 h 1846"/>
                <a:gd name="T70" fmla="*/ 3235 w 2924"/>
                <a:gd name="T71" fmla="*/ 707 h 18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4" name="Freeform 12">
              <a:extLst>
                <a:ext uri="{FF2B5EF4-FFF2-40B4-BE49-F238E27FC236}">
                  <a16:creationId xmlns:a16="http://schemas.microsoft.com/office/drawing/2014/main" id="{245D76A3-AF4E-4B55-A065-EBA2ABDEF939}"/>
                </a:ext>
              </a:extLst>
            </p:cNvPr>
            <p:cNvSpPr>
              <a:spLocks/>
            </p:cNvSpPr>
            <p:nvPr/>
          </p:nvSpPr>
          <p:spPr bwMode="hidden">
            <a:xfrm>
              <a:off x="114" y="2847"/>
              <a:ext cx="1493" cy="204"/>
            </a:xfrm>
            <a:custGeom>
              <a:avLst/>
              <a:gdLst>
                <a:gd name="T0" fmla="*/ 1564 w 1488"/>
                <a:gd name="T1" fmla="*/ 204 h 204"/>
                <a:gd name="T2" fmla="*/ 0 w 1488"/>
                <a:gd name="T3" fmla="*/ 18 h 204"/>
                <a:gd name="T4" fmla="*/ 77 w 1488"/>
                <a:gd name="T5" fmla="*/ 0 h 204"/>
                <a:gd name="T6" fmla="*/ 1656 w 1488"/>
                <a:gd name="T7" fmla="*/ 186 h 204"/>
                <a:gd name="T8" fmla="*/ 1564 w 1488"/>
                <a:gd name="T9" fmla="*/ 204 h 204"/>
                <a:gd name="T10" fmla="*/ 1564 w 1488"/>
                <a:gd name="T11" fmla="*/ 204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8" h="204">
                  <a:moveTo>
                    <a:pt x="1399" y="204"/>
                  </a:moveTo>
                  <a:lnTo>
                    <a:pt x="0" y="18"/>
                  </a:lnTo>
                  <a:lnTo>
                    <a:pt x="77" y="0"/>
                  </a:lnTo>
                  <a:lnTo>
                    <a:pt x="1488" y="186"/>
                  </a:lnTo>
                  <a:lnTo>
                    <a:pt x="1399" y="20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5" name="Rectangle 13">
              <a:extLst>
                <a:ext uri="{FF2B5EF4-FFF2-40B4-BE49-F238E27FC236}">
                  <a16:creationId xmlns:a16="http://schemas.microsoft.com/office/drawing/2014/main" id="{29A9D62B-BA79-4A2E-BA41-25B1BA939B49}"/>
                </a:ext>
              </a:extLst>
            </p:cNvPr>
            <p:cNvSpPr>
              <a:spLocks noChangeArrowheads="1"/>
            </p:cNvSpPr>
            <p:nvPr/>
          </p:nvSpPr>
          <p:spPr bwMode="hidden">
            <a:xfrm>
              <a:off x="473" y="3105"/>
              <a:ext cx="1" cy="1"/>
            </a:xfrm>
            <a:prstGeom prst="rect">
              <a:avLst/>
            </a:prstGeom>
            <a:solidFill>
              <a:srgbClr val="141485"/>
            </a:solidFill>
            <a:ln>
              <a:noFill/>
            </a:ln>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defRPr/>
              </a:pPr>
              <a:endParaRPr lang="de-AT" altLang="de-DE" sz="1350"/>
            </a:p>
          </p:txBody>
        </p:sp>
        <p:sp>
          <p:nvSpPr>
            <p:cNvPr id="16" name="Rectangle 14">
              <a:extLst>
                <a:ext uri="{FF2B5EF4-FFF2-40B4-BE49-F238E27FC236}">
                  <a16:creationId xmlns:a16="http://schemas.microsoft.com/office/drawing/2014/main" id="{FF980A9B-BBB4-4702-8DC3-3DB34B24D506}"/>
                </a:ext>
              </a:extLst>
            </p:cNvPr>
            <p:cNvSpPr>
              <a:spLocks noChangeArrowheads="1"/>
            </p:cNvSpPr>
            <p:nvPr/>
          </p:nvSpPr>
          <p:spPr bwMode="hidden">
            <a:xfrm>
              <a:off x="473" y="3105"/>
              <a:ext cx="1" cy="1"/>
            </a:xfrm>
            <a:prstGeom prst="rect">
              <a:avLst/>
            </a:prstGeom>
            <a:solidFill>
              <a:srgbClr val="141485"/>
            </a:solidFill>
            <a:ln>
              <a:noFill/>
            </a:ln>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defRPr/>
              </a:pPr>
              <a:endParaRPr lang="de-AT" altLang="de-DE" sz="1350"/>
            </a:p>
          </p:txBody>
        </p:sp>
        <p:grpSp>
          <p:nvGrpSpPr>
            <p:cNvPr id="17" name="Group 15">
              <a:extLst>
                <a:ext uri="{FF2B5EF4-FFF2-40B4-BE49-F238E27FC236}">
                  <a16:creationId xmlns:a16="http://schemas.microsoft.com/office/drawing/2014/main" id="{3F5990E0-7528-465C-9B88-509A76F09910}"/>
                </a:ext>
              </a:extLst>
            </p:cNvPr>
            <p:cNvGrpSpPr>
              <a:grpSpLocks/>
            </p:cNvGrpSpPr>
            <p:nvPr/>
          </p:nvGrpSpPr>
          <p:grpSpPr bwMode="auto">
            <a:xfrm>
              <a:off x="192" y="2284"/>
              <a:ext cx="1254" cy="923"/>
              <a:chOff x="192" y="2284"/>
              <a:chExt cx="1254" cy="923"/>
            </a:xfrm>
          </p:grpSpPr>
          <p:sp>
            <p:nvSpPr>
              <p:cNvPr id="18" name="Freeform 16">
                <a:extLst>
                  <a:ext uri="{FF2B5EF4-FFF2-40B4-BE49-F238E27FC236}">
                    <a16:creationId xmlns:a16="http://schemas.microsoft.com/office/drawing/2014/main" id="{CEEC6C21-A90E-4837-A557-5CA41FC16565}"/>
                  </a:ext>
                </a:extLst>
              </p:cNvPr>
              <p:cNvSpPr>
                <a:spLocks/>
              </p:cNvSpPr>
              <p:nvPr/>
            </p:nvSpPr>
            <p:spPr bwMode="hidden">
              <a:xfrm>
                <a:off x="408" y="3009"/>
                <a:ext cx="47" cy="6"/>
              </a:xfrm>
              <a:custGeom>
                <a:avLst/>
                <a:gdLst>
                  <a:gd name="T0" fmla="*/ 47 w 47"/>
                  <a:gd name="T1" fmla="*/ 6 h 6"/>
                  <a:gd name="T2" fmla="*/ 0 w 47"/>
                  <a:gd name="T3" fmla="*/ 0 h 6"/>
                  <a:gd name="T4" fmla="*/ 0 w 47"/>
                  <a:gd name="T5" fmla="*/ 0 h 6"/>
                  <a:gd name="T6" fmla="*/ 47 w 47"/>
                  <a:gd name="T7" fmla="*/ 6 h 6"/>
                  <a:gd name="T8" fmla="*/ 47 w 47"/>
                  <a:gd name="T9" fmla="*/ 6 h 6"/>
                  <a:gd name="T10" fmla="*/ 47 w 47"/>
                  <a:gd name="T11" fmla="*/ 6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6">
                    <a:moveTo>
                      <a:pt x="47" y="6"/>
                    </a:moveTo>
                    <a:lnTo>
                      <a:pt x="0" y="0"/>
                    </a:lnTo>
                    <a:lnTo>
                      <a:pt x="47" y="6"/>
                    </a:lnTo>
                    <a:close/>
                  </a:path>
                </a:pathLst>
              </a:custGeom>
              <a:solidFill>
                <a:srgbClr val="1414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9" name="Freeform 17">
                <a:extLst>
                  <a:ext uri="{FF2B5EF4-FFF2-40B4-BE49-F238E27FC236}">
                    <a16:creationId xmlns:a16="http://schemas.microsoft.com/office/drawing/2014/main" id="{72502528-2C90-4FBE-A22F-2CD1ACF5D644}"/>
                  </a:ext>
                </a:extLst>
              </p:cNvPr>
              <p:cNvSpPr>
                <a:spLocks/>
              </p:cNvSpPr>
              <p:nvPr/>
            </p:nvSpPr>
            <p:spPr bwMode="hidden">
              <a:xfrm>
                <a:off x="912" y="2284"/>
                <a:ext cx="324" cy="162"/>
              </a:xfrm>
              <a:custGeom>
                <a:avLst/>
                <a:gdLst>
                  <a:gd name="T0" fmla="*/ 0 w 323"/>
                  <a:gd name="T1" fmla="*/ 24 h 162"/>
                  <a:gd name="T2" fmla="*/ 6 w 323"/>
                  <a:gd name="T3" fmla="*/ 24 h 162"/>
                  <a:gd name="T4" fmla="*/ 12 w 323"/>
                  <a:gd name="T5" fmla="*/ 18 h 162"/>
                  <a:gd name="T6" fmla="*/ 48 w 323"/>
                  <a:gd name="T7" fmla="*/ 6 h 162"/>
                  <a:gd name="T8" fmla="*/ 101 w 323"/>
                  <a:gd name="T9" fmla="*/ 0 h 162"/>
                  <a:gd name="T10" fmla="*/ 137 w 323"/>
                  <a:gd name="T11" fmla="*/ 6 h 162"/>
                  <a:gd name="T12" fmla="*/ 206 w 323"/>
                  <a:gd name="T13" fmla="*/ 18 h 162"/>
                  <a:gd name="T14" fmla="*/ 272 w 323"/>
                  <a:gd name="T15" fmla="*/ 54 h 162"/>
                  <a:gd name="T16" fmla="*/ 320 w 323"/>
                  <a:gd name="T17" fmla="*/ 90 h 162"/>
                  <a:gd name="T18" fmla="*/ 350 w 323"/>
                  <a:gd name="T19" fmla="*/ 114 h 162"/>
                  <a:gd name="T20" fmla="*/ 356 w 323"/>
                  <a:gd name="T21" fmla="*/ 126 h 162"/>
                  <a:gd name="T22" fmla="*/ 356 w 323"/>
                  <a:gd name="T23" fmla="*/ 126 h 162"/>
                  <a:gd name="T24" fmla="*/ 254 w 323"/>
                  <a:gd name="T25" fmla="*/ 162 h 162"/>
                  <a:gd name="T26" fmla="*/ 0 w 323"/>
                  <a:gd name="T27" fmla="*/ 24 h 162"/>
                  <a:gd name="T28" fmla="*/ 0 w 323"/>
                  <a:gd name="T29" fmla="*/ 24 h 1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221" y="162"/>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0" name="Freeform 18">
                <a:extLst>
                  <a:ext uri="{FF2B5EF4-FFF2-40B4-BE49-F238E27FC236}">
                    <a16:creationId xmlns:a16="http://schemas.microsoft.com/office/drawing/2014/main" id="{C524A43B-1692-4763-A71D-FDE5E6E0FEE2}"/>
                  </a:ext>
                </a:extLst>
              </p:cNvPr>
              <p:cNvSpPr>
                <a:spLocks noEditPoints="1"/>
              </p:cNvSpPr>
              <p:nvPr/>
            </p:nvSpPr>
            <p:spPr bwMode="hidden">
              <a:xfrm>
                <a:off x="192" y="2284"/>
                <a:ext cx="1254" cy="923"/>
              </a:xfrm>
              <a:custGeom>
                <a:avLst/>
                <a:gdLst>
                  <a:gd name="T0" fmla="*/ 1298 w 1250"/>
                  <a:gd name="T1" fmla="*/ 641 h 923"/>
                  <a:gd name="T2" fmla="*/ 1298 w 1250"/>
                  <a:gd name="T3" fmla="*/ 473 h 923"/>
                  <a:gd name="T4" fmla="*/ 1268 w 1250"/>
                  <a:gd name="T5" fmla="*/ 384 h 923"/>
                  <a:gd name="T6" fmla="*/ 1244 w 1250"/>
                  <a:gd name="T7" fmla="*/ 288 h 923"/>
                  <a:gd name="T8" fmla="*/ 1171 w 1250"/>
                  <a:gd name="T9" fmla="*/ 174 h 923"/>
                  <a:gd name="T10" fmla="*/ 1080 w 1250"/>
                  <a:gd name="T11" fmla="*/ 96 h 923"/>
                  <a:gd name="T12" fmla="*/ 1062 w 1250"/>
                  <a:gd name="T13" fmla="*/ 72 h 923"/>
                  <a:gd name="T14" fmla="*/ 990 w 1250"/>
                  <a:gd name="T15" fmla="*/ 18 h 923"/>
                  <a:gd name="T16" fmla="*/ 918 w 1250"/>
                  <a:gd name="T17" fmla="*/ 6 h 923"/>
                  <a:gd name="T18" fmla="*/ 778 w 1250"/>
                  <a:gd name="T19" fmla="*/ 24 h 923"/>
                  <a:gd name="T20" fmla="*/ 730 w 1250"/>
                  <a:gd name="T21" fmla="*/ 42 h 923"/>
                  <a:gd name="T22" fmla="*/ 634 w 1250"/>
                  <a:gd name="T23" fmla="*/ 120 h 923"/>
                  <a:gd name="T24" fmla="*/ 598 w 1250"/>
                  <a:gd name="T25" fmla="*/ 228 h 923"/>
                  <a:gd name="T26" fmla="*/ 575 w 1250"/>
                  <a:gd name="T27" fmla="*/ 348 h 923"/>
                  <a:gd name="T28" fmla="*/ 464 w 1250"/>
                  <a:gd name="T29" fmla="*/ 479 h 923"/>
                  <a:gd name="T30" fmla="*/ 446 w 1250"/>
                  <a:gd name="T31" fmla="*/ 539 h 923"/>
                  <a:gd name="T32" fmla="*/ 386 w 1250"/>
                  <a:gd name="T33" fmla="*/ 599 h 923"/>
                  <a:gd name="T34" fmla="*/ 338 w 1250"/>
                  <a:gd name="T35" fmla="*/ 629 h 923"/>
                  <a:gd name="T36" fmla="*/ 326 w 1250"/>
                  <a:gd name="T37" fmla="*/ 635 h 923"/>
                  <a:gd name="T38" fmla="*/ 290 w 1250"/>
                  <a:gd name="T39" fmla="*/ 677 h 923"/>
                  <a:gd name="T40" fmla="*/ 150 w 1250"/>
                  <a:gd name="T41" fmla="*/ 797 h 923"/>
                  <a:gd name="T42" fmla="*/ 54 w 1250"/>
                  <a:gd name="T43" fmla="*/ 839 h 923"/>
                  <a:gd name="T44" fmla="*/ 156 w 1250"/>
                  <a:gd name="T45" fmla="*/ 905 h 923"/>
                  <a:gd name="T46" fmla="*/ 273 w 1250"/>
                  <a:gd name="T47" fmla="*/ 869 h 923"/>
                  <a:gd name="T48" fmla="*/ 706 w 1250"/>
                  <a:gd name="T49" fmla="*/ 827 h 923"/>
                  <a:gd name="T50" fmla="*/ 766 w 1250"/>
                  <a:gd name="T51" fmla="*/ 725 h 923"/>
                  <a:gd name="T52" fmla="*/ 760 w 1250"/>
                  <a:gd name="T53" fmla="*/ 611 h 923"/>
                  <a:gd name="T54" fmla="*/ 875 w 1250"/>
                  <a:gd name="T55" fmla="*/ 551 h 923"/>
                  <a:gd name="T56" fmla="*/ 978 w 1250"/>
                  <a:gd name="T57" fmla="*/ 449 h 923"/>
                  <a:gd name="T58" fmla="*/ 1008 w 1250"/>
                  <a:gd name="T59" fmla="*/ 414 h 923"/>
                  <a:gd name="T60" fmla="*/ 1074 w 1250"/>
                  <a:gd name="T61" fmla="*/ 318 h 923"/>
                  <a:gd name="T62" fmla="*/ 1131 w 1250"/>
                  <a:gd name="T63" fmla="*/ 336 h 923"/>
                  <a:gd name="T64" fmla="*/ 1250 w 1250"/>
                  <a:gd name="T65" fmla="*/ 617 h 923"/>
                  <a:gd name="T66" fmla="*/ 1244 w 1250"/>
                  <a:gd name="T67" fmla="*/ 689 h 923"/>
                  <a:gd name="T68" fmla="*/ 1280 w 1250"/>
                  <a:gd name="T69" fmla="*/ 749 h 923"/>
                  <a:gd name="T70" fmla="*/ 1334 w 1250"/>
                  <a:gd name="T71" fmla="*/ 713 h 923"/>
                  <a:gd name="T72" fmla="*/ 1370 w 1250"/>
                  <a:gd name="T73" fmla="*/ 749 h 923"/>
                  <a:gd name="T74" fmla="*/ 1382 w 1250"/>
                  <a:gd name="T75" fmla="*/ 743 h 923"/>
                  <a:gd name="T76" fmla="*/ 760 w 1250"/>
                  <a:gd name="T77" fmla="*/ 264 h 923"/>
                  <a:gd name="T78" fmla="*/ 883 w 1250"/>
                  <a:gd name="T79" fmla="*/ 372 h 923"/>
                  <a:gd name="T80" fmla="*/ 857 w 1250"/>
                  <a:gd name="T81" fmla="*/ 443 h 923"/>
                  <a:gd name="T82" fmla="*/ 772 w 1250"/>
                  <a:gd name="T83" fmla="*/ 515 h 923"/>
                  <a:gd name="T84" fmla="*/ 724 w 1250"/>
                  <a:gd name="T85" fmla="*/ 569 h 923"/>
                  <a:gd name="T86" fmla="*/ 682 w 1250"/>
                  <a:gd name="T87" fmla="*/ 593 h 923"/>
                  <a:gd name="T88" fmla="*/ 640 w 1250"/>
                  <a:gd name="T89" fmla="*/ 617 h 923"/>
                  <a:gd name="T90" fmla="*/ 628 w 1250"/>
                  <a:gd name="T91" fmla="*/ 707 h 923"/>
                  <a:gd name="T92" fmla="*/ 386 w 1250"/>
                  <a:gd name="T93" fmla="*/ 755 h 923"/>
                  <a:gd name="T94" fmla="*/ 422 w 1250"/>
                  <a:gd name="T95" fmla="*/ 641 h 923"/>
                  <a:gd name="T96" fmla="*/ 458 w 1250"/>
                  <a:gd name="T97" fmla="*/ 647 h 923"/>
                  <a:gd name="T98" fmla="*/ 483 w 1250"/>
                  <a:gd name="T99" fmla="*/ 617 h 923"/>
                  <a:gd name="T100" fmla="*/ 634 w 1250"/>
                  <a:gd name="T101" fmla="*/ 515 h 923"/>
                  <a:gd name="T102" fmla="*/ 682 w 1250"/>
                  <a:gd name="T103" fmla="*/ 473 h 923"/>
                  <a:gd name="T104" fmla="*/ 706 w 1250"/>
                  <a:gd name="T105" fmla="*/ 396 h 923"/>
                  <a:gd name="T106" fmla="*/ 706 w 1250"/>
                  <a:gd name="T107" fmla="*/ 378 h 923"/>
                  <a:gd name="T108" fmla="*/ 730 w 1250"/>
                  <a:gd name="T109" fmla="*/ 270 h 923"/>
                  <a:gd name="T110" fmla="*/ 748 w 1250"/>
                  <a:gd name="T111" fmla="*/ 192 h 923"/>
                  <a:gd name="T112" fmla="*/ 760 w 1250"/>
                  <a:gd name="T113" fmla="*/ 264 h 923"/>
                  <a:gd name="T114" fmla="*/ 598 w 1250"/>
                  <a:gd name="T115" fmla="*/ 455 h 923"/>
                  <a:gd name="T116" fmla="*/ 700 w 1250"/>
                  <a:gd name="T117" fmla="*/ 803 h 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0" h="923">
                    <a:moveTo>
                      <a:pt x="1244" y="713"/>
                    </a:moveTo>
                    <a:lnTo>
                      <a:pt x="1214" y="68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353" y="599"/>
                    </a:lnTo>
                    <a:lnTo>
                      <a:pt x="347" y="599"/>
                    </a:lnTo>
                    <a:lnTo>
                      <a:pt x="341" y="599"/>
                    </a:lnTo>
                    <a:lnTo>
                      <a:pt x="335" y="611"/>
                    </a:lnTo>
                    <a:lnTo>
                      <a:pt x="311" y="629"/>
                    </a:lnTo>
                    <a:lnTo>
                      <a:pt x="305" y="629"/>
                    </a:lnTo>
                    <a:lnTo>
                      <a:pt x="299" y="629"/>
                    </a:lnTo>
                    <a:lnTo>
                      <a:pt x="299" y="635"/>
                    </a:lnTo>
                    <a:lnTo>
                      <a:pt x="293" y="635"/>
                    </a:lnTo>
                    <a:lnTo>
                      <a:pt x="257" y="659"/>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700" y="725"/>
                    </a:lnTo>
                    <a:lnTo>
                      <a:pt x="658" y="719"/>
                    </a:lnTo>
                    <a:lnTo>
                      <a:pt x="664" y="653"/>
                    </a:lnTo>
                    <a:lnTo>
                      <a:pt x="670" y="623"/>
                    </a:lnTo>
                    <a:lnTo>
                      <a:pt x="694" y="611"/>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close/>
                    <a:moveTo>
                      <a:pt x="694" y="264"/>
                    </a:moveTo>
                    <a:lnTo>
                      <a:pt x="700" y="276"/>
                    </a:lnTo>
                    <a:lnTo>
                      <a:pt x="712" y="288"/>
                    </a:lnTo>
                    <a:lnTo>
                      <a:pt x="742" y="330"/>
                    </a:lnTo>
                    <a:lnTo>
                      <a:pt x="778" y="360"/>
                    </a:lnTo>
                    <a:lnTo>
                      <a:pt x="784" y="372"/>
                    </a:lnTo>
                    <a:lnTo>
                      <a:pt x="790" y="378"/>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2" y="569"/>
                    </a:lnTo>
                    <a:lnTo>
                      <a:pt x="652" y="575"/>
                    </a:lnTo>
                    <a:lnTo>
                      <a:pt x="640" y="581"/>
                    </a:lnTo>
                    <a:lnTo>
                      <a:pt x="616" y="593"/>
                    </a:lnTo>
                    <a:lnTo>
                      <a:pt x="604" y="599"/>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close/>
                    <a:moveTo>
                      <a:pt x="532" y="455"/>
                    </a:moveTo>
                    <a:lnTo>
                      <a:pt x="527" y="461"/>
                    </a:lnTo>
                    <a:lnTo>
                      <a:pt x="532" y="449"/>
                    </a:lnTo>
                    <a:lnTo>
                      <a:pt x="532" y="455"/>
                    </a:lnTo>
                    <a:close/>
                    <a:moveTo>
                      <a:pt x="634" y="803"/>
                    </a:moveTo>
                    <a:lnTo>
                      <a:pt x="634" y="80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1" name="Freeform 19">
                <a:extLst>
                  <a:ext uri="{FF2B5EF4-FFF2-40B4-BE49-F238E27FC236}">
                    <a16:creationId xmlns:a16="http://schemas.microsoft.com/office/drawing/2014/main" id="{B0536D34-A798-404A-A691-2BACB5C1ABAF}"/>
                  </a:ext>
                </a:extLst>
              </p:cNvPr>
              <p:cNvSpPr>
                <a:spLocks/>
              </p:cNvSpPr>
              <p:nvPr/>
            </p:nvSpPr>
            <p:spPr bwMode="hidden">
              <a:xfrm>
                <a:off x="684" y="2709"/>
                <a:ext cx="47" cy="78"/>
              </a:xfrm>
              <a:custGeom>
                <a:avLst/>
                <a:gdLst>
                  <a:gd name="T0" fmla="*/ 12 w 47"/>
                  <a:gd name="T1" fmla="*/ 72 h 78"/>
                  <a:gd name="T2" fmla="*/ 18 w 47"/>
                  <a:gd name="T3" fmla="*/ 60 h 78"/>
                  <a:gd name="T4" fmla="*/ 24 w 47"/>
                  <a:gd name="T5" fmla="*/ 54 h 78"/>
                  <a:gd name="T6" fmla="*/ 47 w 47"/>
                  <a:gd name="T7" fmla="*/ 0 h 78"/>
                  <a:gd name="T8" fmla="*/ 0 w 47"/>
                  <a:gd name="T9" fmla="*/ 78 h 78"/>
                  <a:gd name="T10" fmla="*/ 12 w 47"/>
                  <a:gd name="T11" fmla="*/ 72 h 78"/>
                  <a:gd name="T12" fmla="*/ 12 w 47"/>
                  <a:gd name="T13" fmla="*/ 72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78">
                    <a:moveTo>
                      <a:pt x="12" y="72"/>
                    </a:moveTo>
                    <a:lnTo>
                      <a:pt x="18" y="60"/>
                    </a:lnTo>
                    <a:lnTo>
                      <a:pt x="24" y="54"/>
                    </a:lnTo>
                    <a:lnTo>
                      <a:pt x="47" y="0"/>
                    </a:lnTo>
                    <a:lnTo>
                      <a:pt x="0" y="78"/>
                    </a:lnTo>
                    <a:lnTo>
                      <a:pt x="12" y="72"/>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2" name="Freeform 20">
                <a:extLst>
                  <a:ext uri="{FF2B5EF4-FFF2-40B4-BE49-F238E27FC236}">
                    <a16:creationId xmlns:a16="http://schemas.microsoft.com/office/drawing/2014/main" id="{0878CAA2-4868-42D0-B974-2CF5929EFABD}"/>
                  </a:ext>
                </a:extLst>
              </p:cNvPr>
              <p:cNvSpPr>
                <a:spLocks/>
              </p:cNvSpPr>
              <p:nvPr/>
            </p:nvSpPr>
            <p:spPr bwMode="hidden">
              <a:xfrm>
                <a:off x="1284" y="2572"/>
                <a:ext cx="149" cy="419"/>
              </a:xfrm>
              <a:custGeom>
                <a:avLst/>
                <a:gdLst>
                  <a:gd name="T0" fmla="*/ 29 w 149"/>
                  <a:gd name="T1" fmla="*/ 96 h 419"/>
                  <a:gd name="T2" fmla="*/ 41 w 149"/>
                  <a:gd name="T3" fmla="*/ 126 h 419"/>
                  <a:gd name="T4" fmla="*/ 29 w 149"/>
                  <a:gd name="T5" fmla="*/ 161 h 419"/>
                  <a:gd name="T6" fmla="*/ 47 w 149"/>
                  <a:gd name="T7" fmla="*/ 149 h 419"/>
                  <a:gd name="T8" fmla="*/ 53 w 149"/>
                  <a:gd name="T9" fmla="*/ 347 h 419"/>
                  <a:gd name="T10" fmla="*/ 65 w 149"/>
                  <a:gd name="T11" fmla="*/ 371 h 419"/>
                  <a:gd name="T12" fmla="*/ 65 w 149"/>
                  <a:gd name="T13" fmla="*/ 377 h 419"/>
                  <a:gd name="T14" fmla="*/ 65 w 149"/>
                  <a:gd name="T15" fmla="*/ 389 h 419"/>
                  <a:gd name="T16" fmla="*/ 77 w 149"/>
                  <a:gd name="T17" fmla="*/ 395 h 419"/>
                  <a:gd name="T18" fmla="*/ 101 w 149"/>
                  <a:gd name="T19" fmla="*/ 407 h 419"/>
                  <a:gd name="T20" fmla="*/ 125 w 149"/>
                  <a:gd name="T21" fmla="*/ 413 h 419"/>
                  <a:gd name="T22" fmla="*/ 149 w 149"/>
                  <a:gd name="T23" fmla="*/ 419 h 419"/>
                  <a:gd name="T24" fmla="*/ 125 w 149"/>
                  <a:gd name="T25" fmla="*/ 395 h 419"/>
                  <a:gd name="T26" fmla="*/ 77 w 149"/>
                  <a:gd name="T27" fmla="*/ 365 h 419"/>
                  <a:gd name="T28" fmla="*/ 77 w 149"/>
                  <a:gd name="T29" fmla="*/ 365 h 419"/>
                  <a:gd name="T30" fmla="*/ 77 w 149"/>
                  <a:gd name="T31" fmla="*/ 353 h 419"/>
                  <a:gd name="T32" fmla="*/ 83 w 149"/>
                  <a:gd name="T33" fmla="*/ 329 h 419"/>
                  <a:gd name="T34" fmla="*/ 83 w 149"/>
                  <a:gd name="T35" fmla="*/ 293 h 419"/>
                  <a:gd name="T36" fmla="*/ 83 w 149"/>
                  <a:gd name="T37" fmla="*/ 257 h 419"/>
                  <a:gd name="T38" fmla="*/ 83 w 149"/>
                  <a:gd name="T39" fmla="*/ 221 h 419"/>
                  <a:gd name="T40" fmla="*/ 77 w 149"/>
                  <a:gd name="T41" fmla="*/ 185 h 419"/>
                  <a:gd name="T42" fmla="*/ 65 w 149"/>
                  <a:gd name="T43" fmla="*/ 155 h 419"/>
                  <a:gd name="T44" fmla="*/ 59 w 149"/>
                  <a:gd name="T45" fmla="*/ 143 h 419"/>
                  <a:gd name="T46" fmla="*/ 53 w 149"/>
                  <a:gd name="T47" fmla="*/ 137 h 419"/>
                  <a:gd name="T48" fmla="*/ 53 w 149"/>
                  <a:gd name="T49" fmla="*/ 120 h 419"/>
                  <a:gd name="T50" fmla="*/ 53 w 149"/>
                  <a:gd name="T51" fmla="*/ 108 h 419"/>
                  <a:gd name="T52" fmla="*/ 47 w 149"/>
                  <a:gd name="T53" fmla="*/ 90 h 419"/>
                  <a:gd name="T54" fmla="*/ 35 w 149"/>
                  <a:gd name="T55" fmla="*/ 54 h 419"/>
                  <a:gd name="T56" fmla="*/ 23 w 149"/>
                  <a:gd name="T57" fmla="*/ 18 h 419"/>
                  <a:gd name="T58" fmla="*/ 17 w 149"/>
                  <a:gd name="T59" fmla="*/ 6 h 419"/>
                  <a:gd name="T60" fmla="*/ 17 w 149"/>
                  <a:gd name="T61" fmla="*/ 0 h 419"/>
                  <a:gd name="T62" fmla="*/ 0 w 149"/>
                  <a:gd name="T63" fmla="*/ 6 h 419"/>
                  <a:gd name="T64" fmla="*/ 6 w 149"/>
                  <a:gd name="T65" fmla="*/ 114 h 419"/>
                  <a:gd name="T66" fmla="*/ 29 w 149"/>
                  <a:gd name="T67" fmla="*/ 96 h 419"/>
                  <a:gd name="T68" fmla="*/ 29 w 149"/>
                  <a:gd name="T69" fmla="*/ 96 h 4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3" name="Freeform 21">
                <a:extLst>
                  <a:ext uri="{FF2B5EF4-FFF2-40B4-BE49-F238E27FC236}">
                    <a16:creationId xmlns:a16="http://schemas.microsoft.com/office/drawing/2014/main" id="{F42CC6ED-388E-4405-9610-69D638470B0D}"/>
                  </a:ext>
                </a:extLst>
              </p:cNvPr>
              <p:cNvSpPr>
                <a:spLocks/>
              </p:cNvSpPr>
              <p:nvPr/>
            </p:nvSpPr>
            <p:spPr bwMode="hidden">
              <a:xfrm>
                <a:off x="1140" y="2434"/>
                <a:ext cx="167" cy="138"/>
              </a:xfrm>
              <a:custGeom>
                <a:avLst/>
                <a:gdLst>
                  <a:gd name="T0" fmla="*/ 102 w 167"/>
                  <a:gd name="T1" fmla="*/ 18 h 138"/>
                  <a:gd name="T2" fmla="*/ 96 w 167"/>
                  <a:gd name="T3" fmla="*/ 12 h 138"/>
                  <a:gd name="T4" fmla="*/ 90 w 167"/>
                  <a:gd name="T5" fmla="*/ 0 h 138"/>
                  <a:gd name="T6" fmla="*/ 78 w 167"/>
                  <a:gd name="T7" fmla="*/ 0 h 138"/>
                  <a:gd name="T8" fmla="*/ 66 w 167"/>
                  <a:gd name="T9" fmla="*/ 0 h 138"/>
                  <a:gd name="T10" fmla="*/ 60 w 167"/>
                  <a:gd name="T11" fmla="*/ 0 h 138"/>
                  <a:gd name="T12" fmla="*/ 48 w 167"/>
                  <a:gd name="T13" fmla="*/ 6 h 138"/>
                  <a:gd name="T14" fmla="*/ 36 w 167"/>
                  <a:gd name="T15" fmla="*/ 12 h 138"/>
                  <a:gd name="T16" fmla="*/ 30 w 167"/>
                  <a:gd name="T17" fmla="*/ 12 h 138"/>
                  <a:gd name="T18" fmla="*/ 24 w 167"/>
                  <a:gd name="T19" fmla="*/ 24 h 138"/>
                  <a:gd name="T20" fmla="*/ 18 w 167"/>
                  <a:gd name="T21" fmla="*/ 42 h 138"/>
                  <a:gd name="T22" fmla="*/ 6 w 167"/>
                  <a:gd name="T23" fmla="*/ 66 h 138"/>
                  <a:gd name="T24" fmla="*/ 0 w 167"/>
                  <a:gd name="T25" fmla="*/ 72 h 138"/>
                  <a:gd name="T26" fmla="*/ 42 w 167"/>
                  <a:gd name="T27" fmla="*/ 30 h 138"/>
                  <a:gd name="T28" fmla="*/ 30 w 167"/>
                  <a:gd name="T29" fmla="*/ 66 h 138"/>
                  <a:gd name="T30" fmla="*/ 96 w 167"/>
                  <a:gd name="T31" fmla="*/ 36 h 138"/>
                  <a:gd name="T32" fmla="*/ 120 w 167"/>
                  <a:gd name="T33" fmla="*/ 78 h 138"/>
                  <a:gd name="T34" fmla="*/ 120 w 167"/>
                  <a:gd name="T35" fmla="*/ 54 h 138"/>
                  <a:gd name="T36" fmla="*/ 167 w 167"/>
                  <a:gd name="T37" fmla="*/ 138 h 138"/>
                  <a:gd name="T38" fmla="*/ 167 w 167"/>
                  <a:gd name="T39" fmla="*/ 120 h 138"/>
                  <a:gd name="T40" fmla="*/ 161 w 167"/>
                  <a:gd name="T41" fmla="*/ 102 h 138"/>
                  <a:gd name="T42" fmla="*/ 138 w 167"/>
                  <a:gd name="T43" fmla="*/ 60 h 138"/>
                  <a:gd name="T44" fmla="*/ 114 w 167"/>
                  <a:gd name="T45" fmla="*/ 30 h 138"/>
                  <a:gd name="T46" fmla="*/ 108 w 167"/>
                  <a:gd name="T47" fmla="*/ 24 h 138"/>
                  <a:gd name="T48" fmla="*/ 102 w 167"/>
                  <a:gd name="T49" fmla="*/ 18 h 138"/>
                  <a:gd name="T50" fmla="*/ 102 w 167"/>
                  <a:gd name="T51" fmla="*/ 18 h 1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4" name="Freeform 22">
                <a:extLst>
                  <a:ext uri="{FF2B5EF4-FFF2-40B4-BE49-F238E27FC236}">
                    <a16:creationId xmlns:a16="http://schemas.microsoft.com/office/drawing/2014/main" id="{539A3846-C87C-4098-8427-36739D416D02}"/>
                  </a:ext>
                </a:extLst>
              </p:cNvPr>
              <p:cNvSpPr>
                <a:spLocks/>
              </p:cNvSpPr>
              <p:nvPr/>
            </p:nvSpPr>
            <p:spPr bwMode="hidden">
              <a:xfrm>
                <a:off x="948" y="2314"/>
                <a:ext cx="113" cy="114"/>
              </a:xfrm>
              <a:custGeom>
                <a:avLst/>
                <a:gdLst>
                  <a:gd name="T0" fmla="*/ 0 w 113"/>
                  <a:gd name="T1" fmla="*/ 0 h 114"/>
                  <a:gd name="T2" fmla="*/ 6 w 113"/>
                  <a:gd name="T3" fmla="*/ 0 h 114"/>
                  <a:gd name="T4" fmla="*/ 24 w 113"/>
                  <a:gd name="T5" fmla="*/ 6 h 114"/>
                  <a:gd name="T6" fmla="*/ 48 w 113"/>
                  <a:gd name="T7" fmla="*/ 18 h 114"/>
                  <a:gd name="T8" fmla="*/ 71 w 113"/>
                  <a:gd name="T9" fmla="*/ 36 h 114"/>
                  <a:gd name="T10" fmla="*/ 83 w 113"/>
                  <a:gd name="T11" fmla="*/ 48 h 114"/>
                  <a:gd name="T12" fmla="*/ 95 w 113"/>
                  <a:gd name="T13" fmla="*/ 66 h 114"/>
                  <a:gd name="T14" fmla="*/ 107 w 113"/>
                  <a:gd name="T15" fmla="*/ 90 h 114"/>
                  <a:gd name="T16" fmla="*/ 113 w 113"/>
                  <a:gd name="T17" fmla="*/ 114 h 114"/>
                  <a:gd name="T18" fmla="*/ 83 w 113"/>
                  <a:gd name="T19" fmla="*/ 66 h 114"/>
                  <a:gd name="T20" fmla="*/ 60 w 113"/>
                  <a:gd name="T21" fmla="*/ 78 h 114"/>
                  <a:gd name="T22" fmla="*/ 71 w 113"/>
                  <a:gd name="T23" fmla="*/ 54 h 114"/>
                  <a:gd name="T24" fmla="*/ 12 w 113"/>
                  <a:gd name="T25" fmla="*/ 78 h 114"/>
                  <a:gd name="T26" fmla="*/ 60 w 113"/>
                  <a:gd name="T27" fmla="*/ 48 h 114"/>
                  <a:gd name="T28" fmla="*/ 60 w 113"/>
                  <a:gd name="T29" fmla="*/ 42 h 114"/>
                  <a:gd name="T30" fmla="*/ 54 w 113"/>
                  <a:gd name="T31" fmla="*/ 30 h 114"/>
                  <a:gd name="T32" fmla="*/ 36 w 113"/>
                  <a:gd name="T33" fmla="*/ 18 h 114"/>
                  <a:gd name="T34" fmla="*/ 0 w 113"/>
                  <a:gd name="T35" fmla="*/ 0 h 114"/>
                  <a:gd name="T36" fmla="*/ 0 w 113"/>
                  <a:gd name="T37" fmla="*/ 0 h 1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5" name="Freeform 23">
                <a:extLst>
                  <a:ext uri="{FF2B5EF4-FFF2-40B4-BE49-F238E27FC236}">
                    <a16:creationId xmlns:a16="http://schemas.microsoft.com/office/drawing/2014/main" id="{77C5D80F-0E7C-41BC-9BB9-2469AD82E256}"/>
                  </a:ext>
                </a:extLst>
              </p:cNvPr>
              <p:cNvSpPr>
                <a:spLocks/>
              </p:cNvSpPr>
              <p:nvPr/>
            </p:nvSpPr>
            <p:spPr bwMode="hidden">
              <a:xfrm>
                <a:off x="1122" y="2578"/>
                <a:ext cx="66" cy="60"/>
              </a:xfrm>
              <a:custGeom>
                <a:avLst/>
                <a:gdLst>
                  <a:gd name="T0" fmla="*/ 54 w 66"/>
                  <a:gd name="T1" fmla="*/ 0 h 60"/>
                  <a:gd name="T2" fmla="*/ 42 w 66"/>
                  <a:gd name="T3" fmla="*/ 18 h 60"/>
                  <a:gd name="T4" fmla="*/ 36 w 66"/>
                  <a:gd name="T5" fmla="*/ 6 h 60"/>
                  <a:gd name="T6" fmla="*/ 24 w 66"/>
                  <a:gd name="T7" fmla="*/ 30 h 60"/>
                  <a:gd name="T8" fmla="*/ 18 w 66"/>
                  <a:gd name="T9" fmla="*/ 36 h 60"/>
                  <a:gd name="T10" fmla="*/ 6 w 66"/>
                  <a:gd name="T11" fmla="*/ 48 h 60"/>
                  <a:gd name="T12" fmla="*/ 0 w 66"/>
                  <a:gd name="T13" fmla="*/ 60 h 60"/>
                  <a:gd name="T14" fmla="*/ 12 w 66"/>
                  <a:gd name="T15" fmla="*/ 54 h 60"/>
                  <a:gd name="T16" fmla="*/ 30 w 66"/>
                  <a:gd name="T17" fmla="*/ 36 h 60"/>
                  <a:gd name="T18" fmla="*/ 54 w 66"/>
                  <a:gd name="T19" fmla="*/ 18 h 60"/>
                  <a:gd name="T20" fmla="*/ 66 w 66"/>
                  <a:gd name="T21" fmla="*/ 6 h 60"/>
                  <a:gd name="T22" fmla="*/ 54 w 66"/>
                  <a:gd name="T23" fmla="*/ 0 h 60"/>
                  <a:gd name="T24" fmla="*/ 54 w 66"/>
                  <a:gd name="T25" fmla="*/ 0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6" name="Freeform 24">
                <a:extLst>
                  <a:ext uri="{FF2B5EF4-FFF2-40B4-BE49-F238E27FC236}">
                    <a16:creationId xmlns:a16="http://schemas.microsoft.com/office/drawing/2014/main" id="{DC3D60DD-EFA9-4FE4-B9BB-1989D68E3670}"/>
                  </a:ext>
                </a:extLst>
              </p:cNvPr>
              <p:cNvSpPr>
                <a:spLocks/>
              </p:cNvSpPr>
              <p:nvPr/>
            </p:nvSpPr>
            <p:spPr bwMode="hidden">
              <a:xfrm>
                <a:off x="942" y="2674"/>
                <a:ext cx="161" cy="179"/>
              </a:xfrm>
              <a:custGeom>
                <a:avLst/>
                <a:gdLst>
                  <a:gd name="T0" fmla="*/ 131 w 161"/>
                  <a:gd name="T1" fmla="*/ 53 h 179"/>
                  <a:gd name="T2" fmla="*/ 137 w 161"/>
                  <a:gd name="T3" fmla="*/ 53 h 179"/>
                  <a:gd name="T4" fmla="*/ 143 w 161"/>
                  <a:gd name="T5" fmla="*/ 41 h 179"/>
                  <a:gd name="T6" fmla="*/ 155 w 161"/>
                  <a:gd name="T7" fmla="*/ 35 h 179"/>
                  <a:gd name="T8" fmla="*/ 161 w 161"/>
                  <a:gd name="T9" fmla="*/ 24 h 179"/>
                  <a:gd name="T10" fmla="*/ 161 w 161"/>
                  <a:gd name="T11" fmla="*/ 12 h 179"/>
                  <a:gd name="T12" fmla="*/ 161 w 161"/>
                  <a:gd name="T13" fmla="*/ 0 h 179"/>
                  <a:gd name="T14" fmla="*/ 149 w 161"/>
                  <a:gd name="T15" fmla="*/ 24 h 179"/>
                  <a:gd name="T16" fmla="*/ 143 w 161"/>
                  <a:gd name="T17" fmla="*/ 35 h 179"/>
                  <a:gd name="T18" fmla="*/ 131 w 161"/>
                  <a:gd name="T19" fmla="*/ 35 h 179"/>
                  <a:gd name="T20" fmla="*/ 119 w 161"/>
                  <a:gd name="T21" fmla="*/ 41 h 179"/>
                  <a:gd name="T22" fmla="*/ 125 w 161"/>
                  <a:gd name="T23" fmla="*/ 53 h 179"/>
                  <a:gd name="T24" fmla="*/ 95 w 161"/>
                  <a:gd name="T25" fmla="*/ 95 h 179"/>
                  <a:gd name="T26" fmla="*/ 0 w 161"/>
                  <a:gd name="T27" fmla="*/ 137 h 179"/>
                  <a:gd name="T28" fmla="*/ 60 w 161"/>
                  <a:gd name="T29" fmla="*/ 119 h 179"/>
                  <a:gd name="T30" fmla="*/ 54 w 161"/>
                  <a:gd name="T31" fmla="*/ 125 h 179"/>
                  <a:gd name="T32" fmla="*/ 48 w 161"/>
                  <a:gd name="T33" fmla="*/ 131 h 179"/>
                  <a:gd name="T34" fmla="*/ 24 w 161"/>
                  <a:gd name="T35" fmla="*/ 155 h 179"/>
                  <a:gd name="T36" fmla="*/ 12 w 161"/>
                  <a:gd name="T37" fmla="*/ 167 h 179"/>
                  <a:gd name="T38" fmla="*/ 0 w 161"/>
                  <a:gd name="T39" fmla="*/ 173 h 179"/>
                  <a:gd name="T40" fmla="*/ 0 w 161"/>
                  <a:gd name="T41" fmla="*/ 179 h 179"/>
                  <a:gd name="T42" fmla="*/ 6 w 161"/>
                  <a:gd name="T43" fmla="*/ 173 h 179"/>
                  <a:gd name="T44" fmla="*/ 30 w 161"/>
                  <a:gd name="T45" fmla="*/ 155 h 179"/>
                  <a:gd name="T46" fmla="*/ 48 w 161"/>
                  <a:gd name="T47" fmla="*/ 143 h 179"/>
                  <a:gd name="T48" fmla="*/ 71 w 161"/>
                  <a:gd name="T49" fmla="*/ 125 h 179"/>
                  <a:gd name="T50" fmla="*/ 95 w 161"/>
                  <a:gd name="T51" fmla="*/ 107 h 179"/>
                  <a:gd name="T52" fmla="*/ 119 w 161"/>
                  <a:gd name="T53" fmla="*/ 77 h 179"/>
                  <a:gd name="T54" fmla="*/ 131 w 161"/>
                  <a:gd name="T55" fmla="*/ 59 h 179"/>
                  <a:gd name="T56" fmla="*/ 131 w 161"/>
                  <a:gd name="T57" fmla="*/ 53 h 179"/>
                  <a:gd name="T58" fmla="*/ 131 w 161"/>
                  <a:gd name="T59" fmla="*/ 53 h 1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7" name="Freeform 25">
                <a:extLst>
                  <a:ext uri="{FF2B5EF4-FFF2-40B4-BE49-F238E27FC236}">
                    <a16:creationId xmlns:a16="http://schemas.microsoft.com/office/drawing/2014/main" id="{538C7147-1D32-4BC7-87E9-69E7D3760FAE}"/>
                  </a:ext>
                </a:extLst>
              </p:cNvPr>
              <p:cNvSpPr>
                <a:spLocks/>
              </p:cNvSpPr>
              <p:nvPr/>
            </p:nvSpPr>
            <p:spPr bwMode="hidden">
              <a:xfrm>
                <a:off x="737" y="2763"/>
                <a:ext cx="73" cy="54"/>
              </a:xfrm>
              <a:custGeom>
                <a:avLst/>
                <a:gdLst>
                  <a:gd name="T0" fmla="*/ 24 w 72"/>
                  <a:gd name="T1" fmla="*/ 36 h 54"/>
                  <a:gd name="T2" fmla="*/ 81 w 72"/>
                  <a:gd name="T3" fmla="*/ 24 h 54"/>
                  <a:gd name="T4" fmla="*/ 93 w 72"/>
                  <a:gd name="T5" fmla="*/ 12 h 54"/>
                  <a:gd name="T6" fmla="*/ 99 w 72"/>
                  <a:gd name="T7" fmla="*/ 6 h 54"/>
                  <a:gd name="T8" fmla="*/ 105 w 72"/>
                  <a:gd name="T9" fmla="*/ 0 h 54"/>
                  <a:gd name="T10" fmla="*/ 75 w 72"/>
                  <a:gd name="T11" fmla="*/ 18 h 54"/>
                  <a:gd name="T12" fmla="*/ 30 w 72"/>
                  <a:gd name="T13" fmla="*/ 24 h 54"/>
                  <a:gd name="T14" fmla="*/ 24 w 72"/>
                  <a:gd name="T15" fmla="*/ 24 h 54"/>
                  <a:gd name="T16" fmla="*/ 18 w 72"/>
                  <a:gd name="T17" fmla="*/ 18 h 54"/>
                  <a:gd name="T18" fmla="*/ 12 w 72"/>
                  <a:gd name="T19" fmla="*/ 12 h 54"/>
                  <a:gd name="T20" fmla="*/ 0 w 72"/>
                  <a:gd name="T21" fmla="*/ 54 h 54"/>
                  <a:gd name="T22" fmla="*/ 12 w 72"/>
                  <a:gd name="T23" fmla="*/ 42 h 54"/>
                  <a:gd name="T24" fmla="*/ 24 w 72"/>
                  <a:gd name="T25" fmla="*/ 36 h 54"/>
                  <a:gd name="T26" fmla="*/ 24 w 72"/>
                  <a:gd name="T27" fmla="*/ 36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8" name="Freeform 26">
                <a:extLst>
                  <a:ext uri="{FF2B5EF4-FFF2-40B4-BE49-F238E27FC236}">
                    <a16:creationId xmlns:a16="http://schemas.microsoft.com/office/drawing/2014/main" id="{A5220ACE-EB54-4313-AA15-62824D344F99}"/>
                  </a:ext>
                </a:extLst>
              </p:cNvPr>
              <p:cNvSpPr>
                <a:spLocks/>
              </p:cNvSpPr>
              <p:nvPr/>
            </p:nvSpPr>
            <p:spPr bwMode="hidden">
              <a:xfrm>
                <a:off x="624" y="2889"/>
                <a:ext cx="12" cy="54"/>
              </a:xfrm>
              <a:custGeom>
                <a:avLst/>
                <a:gdLst>
                  <a:gd name="T0" fmla="*/ 12 w 12"/>
                  <a:gd name="T1" fmla="*/ 0 h 54"/>
                  <a:gd name="T2" fmla="*/ 0 w 12"/>
                  <a:gd name="T3" fmla="*/ 12 h 54"/>
                  <a:gd name="T4" fmla="*/ 0 w 12"/>
                  <a:gd name="T5" fmla="*/ 18 h 54"/>
                  <a:gd name="T6" fmla="*/ 6 w 12"/>
                  <a:gd name="T7" fmla="*/ 54 h 54"/>
                  <a:gd name="T8" fmla="*/ 12 w 12"/>
                  <a:gd name="T9" fmla="*/ 36 h 54"/>
                  <a:gd name="T10" fmla="*/ 12 w 12"/>
                  <a:gd name="T11" fmla="*/ 18 h 54"/>
                  <a:gd name="T12" fmla="*/ 12 w 12"/>
                  <a:gd name="T13" fmla="*/ 6 h 54"/>
                  <a:gd name="T14" fmla="*/ 12 w 12"/>
                  <a:gd name="T15" fmla="*/ 0 h 54"/>
                  <a:gd name="T16" fmla="*/ 12 w 12"/>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54">
                    <a:moveTo>
                      <a:pt x="12" y="0"/>
                    </a:moveTo>
                    <a:lnTo>
                      <a:pt x="0" y="12"/>
                    </a:lnTo>
                    <a:lnTo>
                      <a:pt x="0" y="18"/>
                    </a:lnTo>
                    <a:lnTo>
                      <a:pt x="6" y="54"/>
                    </a:lnTo>
                    <a:lnTo>
                      <a:pt x="12" y="36"/>
                    </a:lnTo>
                    <a:lnTo>
                      <a:pt x="12" y="18"/>
                    </a:lnTo>
                    <a:lnTo>
                      <a:pt x="12" y="6"/>
                    </a:lnTo>
                    <a:lnTo>
                      <a:pt x="12"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9" name="Freeform 27">
                <a:extLst>
                  <a:ext uri="{FF2B5EF4-FFF2-40B4-BE49-F238E27FC236}">
                    <a16:creationId xmlns:a16="http://schemas.microsoft.com/office/drawing/2014/main" id="{D5C77A12-5E28-47C0-A546-C65E63224DA6}"/>
                  </a:ext>
                </a:extLst>
              </p:cNvPr>
              <p:cNvSpPr>
                <a:spLocks/>
              </p:cNvSpPr>
              <p:nvPr/>
            </p:nvSpPr>
            <p:spPr bwMode="hidden">
              <a:xfrm>
                <a:off x="492" y="3021"/>
                <a:ext cx="48" cy="72"/>
              </a:xfrm>
              <a:custGeom>
                <a:avLst/>
                <a:gdLst>
                  <a:gd name="T0" fmla="*/ 48 w 48"/>
                  <a:gd name="T1" fmla="*/ 6 h 72"/>
                  <a:gd name="T2" fmla="*/ 48 w 48"/>
                  <a:gd name="T3" fmla="*/ 6 h 72"/>
                  <a:gd name="T4" fmla="*/ 48 w 48"/>
                  <a:gd name="T5" fmla="*/ 6 h 72"/>
                  <a:gd name="T6" fmla="*/ 48 w 48"/>
                  <a:gd name="T7" fmla="*/ 6 h 72"/>
                  <a:gd name="T8" fmla="*/ 6 w 48"/>
                  <a:gd name="T9" fmla="*/ 0 h 72"/>
                  <a:gd name="T10" fmla="*/ 42 w 48"/>
                  <a:gd name="T11" fmla="*/ 12 h 72"/>
                  <a:gd name="T12" fmla="*/ 42 w 48"/>
                  <a:gd name="T13" fmla="*/ 12 h 72"/>
                  <a:gd name="T14" fmla="*/ 0 w 48"/>
                  <a:gd name="T15" fmla="*/ 72 h 72"/>
                  <a:gd name="T16" fmla="*/ 18 w 48"/>
                  <a:gd name="T17" fmla="*/ 54 h 72"/>
                  <a:gd name="T18" fmla="*/ 18 w 48"/>
                  <a:gd name="T19" fmla="*/ 66 h 72"/>
                  <a:gd name="T20" fmla="*/ 48 w 48"/>
                  <a:gd name="T21" fmla="*/ 6 h 72"/>
                  <a:gd name="T22" fmla="*/ 48 w 48"/>
                  <a:gd name="T23" fmla="*/ 6 h 72"/>
                  <a:gd name="T24" fmla="*/ 48 w 48"/>
                  <a:gd name="T25" fmla="*/ 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72">
                    <a:moveTo>
                      <a:pt x="48" y="6"/>
                    </a:moveTo>
                    <a:lnTo>
                      <a:pt x="48" y="6"/>
                    </a:lnTo>
                    <a:lnTo>
                      <a:pt x="6" y="0"/>
                    </a:lnTo>
                    <a:lnTo>
                      <a:pt x="42" y="12"/>
                    </a:lnTo>
                    <a:lnTo>
                      <a:pt x="0" y="72"/>
                    </a:lnTo>
                    <a:lnTo>
                      <a:pt x="18" y="54"/>
                    </a:lnTo>
                    <a:lnTo>
                      <a:pt x="18" y="66"/>
                    </a:lnTo>
                    <a:lnTo>
                      <a:pt x="48"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0" name="Freeform 28">
                <a:extLst>
                  <a:ext uri="{FF2B5EF4-FFF2-40B4-BE49-F238E27FC236}">
                    <a16:creationId xmlns:a16="http://schemas.microsoft.com/office/drawing/2014/main" id="{D158289D-03A8-4E6B-9F3B-D34D436B5569}"/>
                  </a:ext>
                </a:extLst>
              </p:cNvPr>
              <p:cNvSpPr>
                <a:spLocks/>
              </p:cNvSpPr>
              <p:nvPr/>
            </p:nvSpPr>
            <p:spPr bwMode="hidden">
              <a:xfrm>
                <a:off x="437" y="3027"/>
                <a:ext cx="288" cy="84"/>
              </a:xfrm>
              <a:custGeom>
                <a:avLst/>
                <a:gdLst>
                  <a:gd name="T0" fmla="*/ 320 w 287"/>
                  <a:gd name="T1" fmla="*/ 0 h 84"/>
                  <a:gd name="T2" fmla="*/ 0 w 287"/>
                  <a:gd name="T3" fmla="*/ 84 h 84"/>
                  <a:gd name="T4" fmla="*/ 201 w 287"/>
                  <a:gd name="T5" fmla="*/ 36 h 84"/>
                  <a:gd name="T6" fmla="*/ 114 w 287"/>
                  <a:gd name="T7" fmla="*/ 60 h 84"/>
                  <a:gd name="T8" fmla="*/ 309 w 287"/>
                  <a:gd name="T9" fmla="*/ 18 h 84"/>
                  <a:gd name="T10" fmla="*/ 320 w 287"/>
                  <a:gd name="T11" fmla="*/ 0 h 84"/>
                  <a:gd name="T12" fmla="*/ 320 w 287"/>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7" h="84">
                    <a:moveTo>
                      <a:pt x="287" y="0"/>
                    </a:moveTo>
                    <a:lnTo>
                      <a:pt x="0" y="84"/>
                    </a:lnTo>
                    <a:lnTo>
                      <a:pt x="168" y="36"/>
                    </a:lnTo>
                    <a:lnTo>
                      <a:pt x="114" y="60"/>
                    </a:lnTo>
                    <a:lnTo>
                      <a:pt x="276" y="18"/>
                    </a:lnTo>
                    <a:lnTo>
                      <a:pt x="287"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1" name="Freeform 29">
                <a:extLst>
                  <a:ext uri="{FF2B5EF4-FFF2-40B4-BE49-F238E27FC236}">
                    <a16:creationId xmlns:a16="http://schemas.microsoft.com/office/drawing/2014/main" id="{D8507E5B-BC36-4504-992C-34D4A0A3976C}"/>
                  </a:ext>
                </a:extLst>
              </p:cNvPr>
              <p:cNvSpPr>
                <a:spLocks/>
              </p:cNvSpPr>
              <p:nvPr/>
            </p:nvSpPr>
            <p:spPr bwMode="hidden">
              <a:xfrm>
                <a:off x="828" y="3003"/>
                <a:ext cx="66" cy="108"/>
              </a:xfrm>
              <a:custGeom>
                <a:avLst/>
                <a:gdLst>
                  <a:gd name="T0" fmla="*/ 6 w 66"/>
                  <a:gd name="T1" fmla="*/ 0 h 108"/>
                  <a:gd name="T2" fmla="*/ 66 w 66"/>
                  <a:gd name="T3" fmla="*/ 6 h 108"/>
                  <a:gd name="T4" fmla="*/ 0 w 66"/>
                  <a:gd name="T5" fmla="*/ 84 h 108"/>
                  <a:gd name="T6" fmla="*/ 54 w 66"/>
                  <a:gd name="T7" fmla="*/ 24 h 108"/>
                  <a:gd name="T8" fmla="*/ 6 w 66"/>
                  <a:gd name="T9" fmla="*/ 108 h 108"/>
                  <a:gd name="T10" fmla="*/ 66 w 66"/>
                  <a:gd name="T11" fmla="*/ 6 h 108"/>
                  <a:gd name="T12" fmla="*/ 6 w 66"/>
                  <a:gd name="T13" fmla="*/ 0 h 108"/>
                  <a:gd name="T14" fmla="*/ 6 w 66"/>
                  <a:gd name="T15" fmla="*/ 0 h 1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108">
                    <a:moveTo>
                      <a:pt x="6" y="0"/>
                    </a:moveTo>
                    <a:lnTo>
                      <a:pt x="66" y="6"/>
                    </a:lnTo>
                    <a:lnTo>
                      <a:pt x="0" y="84"/>
                    </a:lnTo>
                    <a:lnTo>
                      <a:pt x="54" y="24"/>
                    </a:lnTo>
                    <a:lnTo>
                      <a:pt x="6" y="108"/>
                    </a:lnTo>
                    <a:lnTo>
                      <a:pt x="66" y="6"/>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2" name="Freeform 30">
                <a:extLst>
                  <a:ext uri="{FF2B5EF4-FFF2-40B4-BE49-F238E27FC236}">
                    <a16:creationId xmlns:a16="http://schemas.microsoft.com/office/drawing/2014/main" id="{A14E60E0-B18C-4A45-B505-5F845007F307}"/>
                  </a:ext>
                </a:extLst>
              </p:cNvPr>
              <p:cNvSpPr>
                <a:spLocks/>
              </p:cNvSpPr>
              <p:nvPr/>
            </p:nvSpPr>
            <p:spPr bwMode="hidden">
              <a:xfrm>
                <a:off x="366" y="3111"/>
                <a:ext cx="77" cy="42"/>
              </a:xfrm>
              <a:custGeom>
                <a:avLst/>
                <a:gdLst>
                  <a:gd name="T0" fmla="*/ 36 w 77"/>
                  <a:gd name="T1" fmla="*/ 0 h 42"/>
                  <a:gd name="T2" fmla="*/ 42 w 77"/>
                  <a:gd name="T3" fmla="*/ 0 h 42"/>
                  <a:gd name="T4" fmla="*/ 60 w 77"/>
                  <a:gd name="T5" fmla="*/ 6 h 42"/>
                  <a:gd name="T6" fmla="*/ 48 w 77"/>
                  <a:gd name="T7" fmla="*/ 6 h 42"/>
                  <a:gd name="T8" fmla="*/ 42 w 77"/>
                  <a:gd name="T9" fmla="*/ 6 h 42"/>
                  <a:gd name="T10" fmla="*/ 60 w 77"/>
                  <a:gd name="T11" fmla="*/ 6 h 42"/>
                  <a:gd name="T12" fmla="*/ 0 w 77"/>
                  <a:gd name="T13" fmla="*/ 24 h 42"/>
                  <a:gd name="T14" fmla="*/ 71 w 77"/>
                  <a:gd name="T15" fmla="*/ 6 h 42"/>
                  <a:gd name="T16" fmla="*/ 66 w 77"/>
                  <a:gd name="T17" fmla="*/ 42 h 42"/>
                  <a:gd name="T18" fmla="*/ 77 w 77"/>
                  <a:gd name="T19" fmla="*/ 6 h 42"/>
                  <a:gd name="T20" fmla="*/ 36 w 77"/>
                  <a:gd name="T21" fmla="*/ 0 h 42"/>
                  <a:gd name="T22" fmla="*/ 36 w 77"/>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3" name="Freeform 31">
                <a:extLst>
                  <a:ext uri="{FF2B5EF4-FFF2-40B4-BE49-F238E27FC236}">
                    <a16:creationId xmlns:a16="http://schemas.microsoft.com/office/drawing/2014/main" id="{BC8764E7-8957-4830-87C9-45CBE5600A6E}"/>
                  </a:ext>
                </a:extLst>
              </p:cNvPr>
              <p:cNvSpPr>
                <a:spLocks/>
              </p:cNvSpPr>
              <p:nvPr/>
            </p:nvSpPr>
            <p:spPr bwMode="hidden">
              <a:xfrm>
                <a:off x="498" y="3165"/>
                <a:ext cx="66" cy="30"/>
              </a:xfrm>
              <a:custGeom>
                <a:avLst/>
                <a:gdLst>
                  <a:gd name="T0" fmla="*/ 66 w 66"/>
                  <a:gd name="T1" fmla="*/ 6 h 30"/>
                  <a:gd name="T2" fmla="*/ 0 w 66"/>
                  <a:gd name="T3" fmla="*/ 0 h 30"/>
                  <a:gd name="T4" fmla="*/ 54 w 66"/>
                  <a:gd name="T5" fmla="*/ 6 h 30"/>
                  <a:gd name="T6" fmla="*/ 18 w 66"/>
                  <a:gd name="T7" fmla="*/ 18 h 30"/>
                  <a:gd name="T8" fmla="*/ 60 w 66"/>
                  <a:gd name="T9" fmla="*/ 12 h 30"/>
                  <a:gd name="T10" fmla="*/ 60 w 66"/>
                  <a:gd name="T11" fmla="*/ 30 h 30"/>
                  <a:gd name="T12" fmla="*/ 60 w 66"/>
                  <a:gd name="T13" fmla="*/ 30 h 30"/>
                  <a:gd name="T14" fmla="*/ 66 w 66"/>
                  <a:gd name="T15" fmla="*/ 6 h 30"/>
                  <a:gd name="T16" fmla="*/ 66 w 66"/>
                  <a:gd name="T17" fmla="*/ 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30">
                    <a:moveTo>
                      <a:pt x="66" y="6"/>
                    </a:moveTo>
                    <a:lnTo>
                      <a:pt x="0" y="0"/>
                    </a:lnTo>
                    <a:lnTo>
                      <a:pt x="54" y="6"/>
                    </a:lnTo>
                    <a:lnTo>
                      <a:pt x="18" y="18"/>
                    </a:lnTo>
                    <a:lnTo>
                      <a:pt x="60" y="12"/>
                    </a:lnTo>
                    <a:lnTo>
                      <a:pt x="60" y="30"/>
                    </a:lnTo>
                    <a:lnTo>
                      <a:pt x="66"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4" name="Freeform 32">
                <a:extLst>
                  <a:ext uri="{FF2B5EF4-FFF2-40B4-BE49-F238E27FC236}">
                    <a16:creationId xmlns:a16="http://schemas.microsoft.com/office/drawing/2014/main" id="{9BA6787A-7A2A-4C6A-9A5F-EA9717B67635}"/>
                  </a:ext>
                </a:extLst>
              </p:cNvPr>
              <p:cNvSpPr>
                <a:spLocks/>
              </p:cNvSpPr>
              <p:nvPr/>
            </p:nvSpPr>
            <p:spPr bwMode="hidden">
              <a:xfrm>
                <a:off x="840" y="2919"/>
                <a:ext cx="18" cy="60"/>
              </a:xfrm>
              <a:custGeom>
                <a:avLst/>
                <a:gdLst>
                  <a:gd name="T0" fmla="*/ 0 w 18"/>
                  <a:gd name="T1" fmla="*/ 24 h 60"/>
                  <a:gd name="T2" fmla="*/ 12 w 18"/>
                  <a:gd name="T3" fmla="*/ 24 h 60"/>
                  <a:gd name="T4" fmla="*/ 12 w 18"/>
                  <a:gd name="T5" fmla="*/ 60 h 60"/>
                  <a:gd name="T6" fmla="*/ 18 w 18"/>
                  <a:gd name="T7" fmla="*/ 18 h 60"/>
                  <a:gd name="T8" fmla="*/ 18 w 18"/>
                  <a:gd name="T9" fmla="*/ 18 h 60"/>
                  <a:gd name="T10" fmla="*/ 18 w 18"/>
                  <a:gd name="T11" fmla="*/ 0 h 60"/>
                  <a:gd name="T12" fmla="*/ 12 w 18"/>
                  <a:gd name="T13" fmla="*/ 18 h 60"/>
                  <a:gd name="T14" fmla="*/ 0 w 18"/>
                  <a:gd name="T15" fmla="*/ 24 h 60"/>
                  <a:gd name="T16" fmla="*/ 0 w 18"/>
                  <a:gd name="T17" fmla="*/ 24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60">
                    <a:moveTo>
                      <a:pt x="0" y="24"/>
                    </a:moveTo>
                    <a:lnTo>
                      <a:pt x="12" y="24"/>
                    </a:lnTo>
                    <a:lnTo>
                      <a:pt x="12" y="60"/>
                    </a:lnTo>
                    <a:lnTo>
                      <a:pt x="18" y="18"/>
                    </a:lnTo>
                    <a:lnTo>
                      <a:pt x="18" y="0"/>
                    </a:lnTo>
                    <a:lnTo>
                      <a:pt x="12" y="18"/>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5" name="Freeform 33">
                <a:extLst>
                  <a:ext uri="{FF2B5EF4-FFF2-40B4-BE49-F238E27FC236}">
                    <a16:creationId xmlns:a16="http://schemas.microsoft.com/office/drawing/2014/main" id="{1264275A-F35C-49C2-B035-A3FDB967C6C5}"/>
                  </a:ext>
                </a:extLst>
              </p:cNvPr>
              <p:cNvSpPr>
                <a:spLocks/>
              </p:cNvSpPr>
              <p:nvPr/>
            </p:nvSpPr>
            <p:spPr bwMode="hidden">
              <a:xfrm>
                <a:off x="546" y="3021"/>
                <a:ext cx="6" cy="18"/>
              </a:xfrm>
              <a:custGeom>
                <a:avLst/>
                <a:gdLst>
                  <a:gd name="T0" fmla="*/ 6 w 6"/>
                  <a:gd name="T1" fmla="*/ 0 h 18"/>
                  <a:gd name="T2" fmla="*/ 0 w 6"/>
                  <a:gd name="T3" fmla="*/ 18 h 18"/>
                  <a:gd name="T4" fmla="*/ 6 w 6"/>
                  <a:gd name="T5" fmla="*/ 12 h 18"/>
                  <a:gd name="T6" fmla="*/ 6 w 6"/>
                  <a:gd name="T7" fmla="*/ 0 h 18"/>
                  <a:gd name="T8" fmla="*/ 6 w 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8">
                    <a:moveTo>
                      <a:pt x="6" y="0"/>
                    </a:moveTo>
                    <a:lnTo>
                      <a:pt x="0" y="18"/>
                    </a:lnTo>
                    <a:lnTo>
                      <a:pt x="6" y="12"/>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6" name="Freeform 34">
                <a:extLst>
                  <a:ext uri="{FF2B5EF4-FFF2-40B4-BE49-F238E27FC236}">
                    <a16:creationId xmlns:a16="http://schemas.microsoft.com/office/drawing/2014/main" id="{7C1B8E90-2C58-4699-994B-1D123BDAC9E2}"/>
                  </a:ext>
                </a:extLst>
              </p:cNvPr>
              <p:cNvSpPr>
                <a:spLocks/>
              </p:cNvSpPr>
              <p:nvPr/>
            </p:nvSpPr>
            <p:spPr bwMode="hidden">
              <a:xfrm>
                <a:off x="534" y="2943"/>
                <a:ext cx="30" cy="78"/>
              </a:xfrm>
              <a:custGeom>
                <a:avLst/>
                <a:gdLst>
                  <a:gd name="T0" fmla="*/ 24 w 30"/>
                  <a:gd name="T1" fmla="*/ 6 h 78"/>
                  <a:gd name="T2" fmla="*/ 18 w 30"/>
                  <a:gd name="T3" fmla="*/ 24 h 78"/>
                  <a:gd name="T4" fmla="*/ 0 w 30"/>
                  <a:gd name="T5" fmla="*/ 18 h 78"/>
                  <a:gd name="T6" fmla="*/ 12 w 30"/>
                  <a:gd name="T7" fmla="*/ 30 h 78"/>
                  <a:gd name="T8" fmla="*/ 6 w 30"/>
                  <a:gd name="T9" fmla="*/ 42 h 78"/>
                  <a:gd name="T10" fmla="*/ 18 w 30"/>
                  <a:gd name="T11" fmla="*/ 78 h 78"/>
                  <a:gd name="T12" fmla="*/ 18 w 30"/>
                  <a:gd name="T13" fmla="*/ 24 h 78"/>
                  <a:gd name="T14" fmla="*/ 24 w 30"/>
                  <a:gd name="T15" fmla="*/ 12 h 78"/>
                  <a:gd name="T16" fmla="*/ 30 w 30"/>
                  <a:gd name="T17" fmla="*/ 6 h 78"/>
                  <a:gd name="T18" fmla="*/ 30 w 30"/>
                  <a:gd name="T19" fmla="*/ 6 h 78"/>
                  <a:gd name="T20" fmla="*/ 12 w 30"/>
                  <a:gd name="T21" fmla="*/ 0 h 78"/>
                  <a:gd name="T22" fmla="*/ 24 w 30"/>
                  <a:gd name="T23" fmla="*/ 6 h 78"/>
                  <a:gd name="T24" fmla="*/ 24 w 30"/>
                  <a:gd name="T25" fmla="*/ 6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12" y="0"/>
                    </a:lnTo>
                    <a:lnTo>
                      <a:pt x="24"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7" name="Freeform 35">
                <a:extLst>
                  <a:ext uri="{FF2B5EF4-FFF2-40B4-BE49-F238E27FC236}">
                    <a16:creationId xmlns:a16="http://schemas.microsoft.com/office/drawing/2014/main" id="{2286140F-6CD7-4560-994F-C4EA3BC074AC}"/>
                  </a:ext>
                </a:extLst>
              </p:cNvPr>
              <p:cNvSpPr>
                <a:spLocks/>
              </p:cNvSpPr>
              <p:nvPr/>
            </p:nvSpPr>
            <p:spPr bwMode="hidden">
              <a:xfrm>
                <a:off x="540" y="3039"/>
                <a:ext cx="24" cy="24"/>
              </a:xfrm>
              <a:custGeom>
                <a:avLst/>
                <a:gdLst>
                  <a:gd name="T0" fmla="*/ 6 w 24"/>
                  <a:gd name="T1" fmla="*/ 0 h 24"/>
                  <a:gd name="T2" fmla="*/ 0 w 24"/>
                  <a:gd name="T3" fmla="*/ 0 h 24"/>
                  <a:gd name="T4" fmla="*/ 6 w 24"/>
                  <a:gd name="T5" fmla="*/ 0 h 24"/>
                  <a:gd name="T6" fmla="*/ 12 w 24"/>
                  <a:gd name="T7" fmla="*/ 6 h 24"/>
                  <a:gd name="T8" fmla="*/ 24 w 24"/>
                  <a:gd name="T9" fmla="*/ 24 h 24"/>
                  <a:gd name="T10" fmla="*/ 24 w 24"/>
                  <a:gd name="T11" fmla="*/ 18 h 24"/>
                  <a:gd name="T12" fmla="*/ 18 w 24"/>
                  <a:gd name="T13" fmla="*/ 6 h 24"/>
                  <a:gd name="T14" fmla="*/ 12 w 24"/>
                  <a:gd name="T15" fmla="*/ 0 h 24"/>
                  <a:gd name="T16" fmla="*/ 6 w 24"/>
                  <a:gd name="T17" fmla="*/ 0 h 24"/>
                  <a:gd name="T18" fmla="*/ 6 w 24"/>
                  <a:gd name="T19" fmla="*/ 0 h 24"/>
                  <a:gd name="T20" fmla="*/ 6 w 24"/>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 h="24">
                    <a:moveTo>
                      <a:pt x="6" y="0"/>
                    </a:moveTo>
                    <a:lnTo>
                      <a:pt x="0" y="0"/>
                    </a:lnTo>
                    <a:lnTo>
                      <a:pt x="6" y="0"/>
                    </a:lnTo>
                    <a:lnTo>
                      <a:pt x="12" y="6"/>
                    </a:lnTo>
                    <a:lnTo>
                      <a:pt x="24" y="24"/>
                    </a:lnTo>
                    <a:lnTo>
                      <a:pt x="24" y="18"/>
                    </a:lnTo>
                    <a:lnTo>
                      <a:pt x="18" y="6"/>
                    </a:lnTo>
                    <a:lnTo>
                      <a:pt x="12" y="0"/>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38" name="Freeform 36">
                <a:extLst>
                  <a:ext uri="{FF2B5EF4-FFF2-40B4-BE49-F238E27FC236}">
                    <a16:creationId xmlns:a16="http://schemas.microsoft.com/office/drawing/2014/main" id="{3F08A492-AC8A-49C2-A000-68EA61E7AA75}"/>
                  </a:ext>
                </a:extLst>
              </p:cNvPr>
              <p:cNvSpPr>
                <a:spLocks/>
              </p:cNvSpPr>
              <p:nvPr/>
            </p:nvSpPr>
            <p:spPr bwMode="hidden">
              <a:xfrm>
                <a:off x="801" y="2681"/>
                <a:ext cx="215" cy="216"/>
              </a:xfrm>
              <a:custGeom>
                <a:avLst/>
                <a:gdLst>
                  <a:gd name="T0" fmla="*/ 215 w 215"/>
                  <a:gd name="T1" fmla="*/ 0 h 216"/>
                  <a:gd name="T2" fmla="*/ 147 w 215"/>
                  <a:gd name="T3" fmla="*/ 36 h 216"/>
                  <a:gd name="T4" fmla="*/ 132 w 215"/>
                  <a:gd name="T5" fmla="*/ 49 h 216"/>
                  <a:gd name="T6" fmla="*/ 104 w 215"/>
                  <a:gd name="T7" fmla="*/ 79 h 216"/>
                  <a:gd name="T8" fmla="*/ 87 w 215"/>
                  <a:gd name="T9" fmla="*/ 114 h 216"/>
                  <a:gd name="T10" fmla="*/ 48 w 215"/>
                  <a:gd name="T11" fmla="*/ 156 h 216"/>
                  <a:gd name="T12" fmla="*/ 42 w 215"/>
                  <a:gd name="T13" fmla="*/ 166 h 216"/>
                  <a:gd name="T14" fmla="*/ 29 w 215"/>
                  <a:gd name="T15" fmla="*/ 177 h 216"/>
                  <a:gd name="T16" fmla="*/ 0 w 215"/>
                  <a:gd name="T17" fmla="*/ 208 h 216"/>
                  <a:gd name="T18" fmla="*/ 48 w 215"/>
                  <a:gd name="T19" fmla="*/ 216 h 216"/>
                  <a:gd name="T20" fmla="*/ 215 w 215"/>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39" name="Freeform 37">
                <a:extLst>
                  <a:ext uri="{FF2B5EF4-FFF2-40B4-BE49-F238E27FC236}">
                    <a16:creationId xmlns:a16="http://schemas.microsoft.com/office/drawing/2014/main" id="{13EE86F1-7CC0-450B-AF38-7F4AD90E79B3}"/>
                  </a:ext>
                </a:extLst>
              </p:cNvPr>
              <p:cNvSpPr>
                <a:spLocks/>
              </p:cNvSpPr>
              <p:nvPr/>
            </p:nvSpPr>
            <p:spPr bwMode="hidden">
              <a:xfrm>
                <a:off x="536" y="2710"/>
                <a:ext cx="212" cy="179"/>
              </a:xfrm>
              <a:custGeom>
                <a:avLst/>
                <a:gdLst>
                  <a:gd name="T0" fmla="*/ 212 w 212"/>
                  <a:gd name="T1" fmla="*/ 0 h 179"/>
                  <a:gd name="T2" fmla="*/ 144 w 212"/>
                  <a:gd name="T3" fmla="*/ 36 h 179"/>
                  <a:gd name="T4" fmla="*/ 0 w 212"/>
                  <a:gd name="T5" fmla="*/ 179 h 179"/>
                  <a:gd name="T6" fmla="*/ 177 w 212"/>
                  <a:gd name="T7" fmla="*/ 85 h 179"/>
                  <a:gd name="T8" fmla="*/ 212 w 212"/>
                  <a:gd name="T9" fmla="*/ 0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179">
                    <a:moveTo>
                      <a:pt x="212" y="0"/>
                    </a:moveTo>
                    <a:lnTo>
                      <a:pt x="144" y="36"/>
                    </a:lnTo>
                    <a:lnTo>
                      <a:pt x="0" y="179"/>
                    </a:lnTo>
                    <a:lnTo>
                      <a:pt x="177" y="85"/>
                    </a:lnTo>
                    <a:lnTo>
                      <a:pt x="21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40" name="Freeform 38">
                <a:extLst>
                  <a:ext uri="{FF2B5EF4-FFF2-40B4-BE49-F238E27FC236}">
                    <a16:creationId xmlns:a16="http://schemas.microsoft.com/office/drawing/2014/main" id="{73B4438D-FF08-4DEE-B489-F125BAC84848}"/>
                  </a:ext>
                </a:extLst>
              </p:cNvPr>
              <p:cNvSpPr>
                <a:spLocks/>
              </p:cNvSpPr>
              <p:nvPr/>
            </p:nvSpPr>
            <p:spPr bwMode="hidden">
              <a:xfrm>
                <a:off x="1037" y="2609"/>
                <a:ext cx="64" cy="79"/>
              </a:xfrm>
              <a:custGeom>
                <a:avLst/>
                <a:gdLst>
                  <a:gd name="T0" fmla="*/ 0 w 64"/>
                  <a:gd name="T1" fmla="*/ 22 h 79"/>
                  <a:gd name="T2" fmla="*/ 64 w 64"/>
                  <a:gd name="T3" fmla="*/ 79 h 79"/>
                  <a:gd name="T4" fmla="*/ 60 w 64"/>
                  <a:gd name="T5" fmla="*/ 0 h 79"/>
                  <a:gd name="T6" fmla="*/ 0 w 64"/>
                  <a:gd name="T7" fmla="*/ 22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79">
                    <a:moveTo>
                      <a:pt x="0" y="22"/>
                    </a:moveTo>
                    <a:lnTo>
                      <a:pt x="64" y="79"/>
                    </a:lnTo>
                    <a:lnTo>
                      <a:pt x="60" y="0"/>
                    </a:lnTo>
                    <a:lnTo>
                      <a:pt x="0" y="2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41" name="Freeform 39">
                <a:extLst>
                  <a:ext uri="{FF2B5EF4-FFF2-40B4-BE49-F238E27FC236}">
                    <a16:creationId xmlns:a16="http://schemas.microsoft.com/office/drawing/2014/main" id="{BD9F5838-40DA-4AF9-9D8C-411F09CE9574}"/>
                  </a:ext>
                </a:extLst>
              </p:cNvPr>
              <p:cNvSpPr>
                <a:spLocks/>
              </p:cNvSpPr>
              <p:nvPr userDrawn="1"/>
            </p:nvSpPr>
            <p:spPr bwMode="hidden">
              <a:xfrm>
                <a:off x="867" y="2471"/>
                <a:ext cx="137" cy="207"/>
              </a:xfrm>
              <a:custGeom>
                <a:avLst/>
                <a:gdLst>
                  <a:gd name="T0" fmla="*/ 0 w 137"/>
                  <a:gd name="T1" fmla="*/ 0 h 207"/>
                  <a:gd name="T2" fmla="*/ 17 w 137"/>
                  <a:gd name="T3" fmla="*/ 87 h 207"/>
                  <a:gd name="T4" fmla="*/ 69 w 137"/>
                  <a:gd name="T5" fmla="*/ 154 h 207"/>
                  <a:gd name="T6" fmla="*/ 137 w 137"/>
                  <a:gd name="T7" fmla="*/ 207 h 207"/>
                  <a:gd name="T8" fmla="*/ 0 w 137"/>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207">
                    <a:moveTo>
                      <a:pt x="0" y="0"/>
                    </a:moveTo>
                    <a:lnTo>
                      <a:pt x="17" y="87"/>
                    </a:lnTo>
                    <a:lnTo>
                      <a:pt x="69" y="154"/>
                    </a:lnTo>
                    <a:lnTo>
                      <a:pt x="137" y="207"/>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42" name="Freeform 40">
                <a:extLst>
                  <a:ext uri="{FF2B5EF4-FFF2-40B4-BE49-F238E27FC236}">
                    <a16:creationId xmlns:a16="http://schemas.microsoft.com/office/drawing/2014/main" id="{7129FEC0-C6F9-4310-A3B4-14FCA2550BBC}"/>
                  </a:ext>
                </a:extLst>
              </p:cNvPr>
              <p:cNvSpPr>
                <a:spLocks/>
              </p:cNvSpPr>
              <p:nvPr userDrawn="1"/>
            </p:nvSpPr>
            <p:spPr bwMode="hidden">
              <a:xfrm>
                <a:off x="817" y="2507"/>
                <a:ext cx="65" cy="222"/>
              </a:xfrm>
              <a:custGeom>
                <a:avLst/>
                <a:gdLst>
                  <a:gd name="T0" fmla="*/ 0 w 65"/>
                  <a:gd name="T1" fmla="*/ 222 h 222"/>
                  <a:gd name="T2" fmla="*/ 40 w 65"/>
                  <a:gd name="T3" fmla="*/ 142 h 222"/>
                  <a:gd name="T4" fmla="*/ 65 w 65"/>
                  <a:gd name="T5" fmla="*/ 72 h 222"/>
                  <a:gd name="T6" fmla="*/ 7 w 65"/>
                  <a:gd name="T7" fmla="*/ 0 h 222"/>
                  <a:gd name="T8" fmla="*/ 0 w 65"/>
                  <a:gd name="T9" fmla="*/ 222 h 2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22">
                    <a:moveTo>
                      <a:pt x="0" y="222"/>
                    </a:moveTo>
                    <a:lnTo>
                      <a:pt x="40" y="142"/>
                    </a:lnTo>
                    <a:lnTo>
                      <a:pt x="65" y="72"/>
                    </a:lnTo>
                    <a:lnTo>
                      <a:pt x="7" y="0"/>
                    </a:lnTo>
                    <a:lnTo>
                      <a:pt x="0" y="22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grpSp>
      </p:grpSp>
      <p:sp>
        <p:nvSpPr>
          <p:cNvPr id="23593" name="Rectangle 41"/>
          <p:cNvSpPr>
            <a:spLocks noGrp="1" noChangeArrowheads="1"/>
          </p:cNvSpPr>
          <p:nvPr>
            <p:ph type="ctrTitle"/>
          </p:nvPr>
        </p:nvSpPr>
        <p:spPr>
          <a:xfrm>
            <a:off x="914400" y="1447803"/>
            <a:ext cx="10363200" cy="1470025"/>
          </a:xfrm>
        </p:spPr>
        <p:txBody>
          <a:bodyPr/>
          <a:lstStyle>
            <a:lvl1pPr>
              <a:defRPr/>
            </a:lvl1pPr>
          </a:lstStyle>
          <a:p>
            <a:pPr lvl="0"/>
            <a:r>
              <a:rPr lang="de-DE" noProof="0"/>
              <a:t>Titelmasterformat durch Klicken bearbeiten</a:t>
            </a:r>
          </a:p>
        </p:txBody>
      </p:sp>
      <p:sp>
        <p:nvSpPr>
          <p:cNvPr id="23594" name="Rectangle 42"/>
          <p:cNvSpPr>
            <a:spLocks noGrp="1" noChangeArrowheads="1"/>
          </p:cNvSpPr>
          <p:nvPr>
            <p:ph type="subTitle" idx="1"/>
          </p:nvPr>
        </p:nvSpPr>
        <p:spPr>
          <a:xfrm>
            <a:off x="1828800" y="3203575"/>
            <a:ext cx="8534400" cy="1752600"/>
          </a:xfrm>
        </p:spPr>
        <p:txBody>
          <a:bodyPr/>
          <a:lstStyle>
            <a:lvl1pPr marL="0" indent="0" algn="ctr">
              <a:buFont typeface="Wingdings" pitchFamily="2" charset="2"/>
              <a:buNone/>
              <a:defRPr/>
            </a:lvl1pPr>
          </a:lstStyle>
          <a:p>
            <a:pPr lvl="0"/>
            <a:r>
              <a:rPr lang="de-DE" noProof="0"/>
              <a:t>Formatvorlage des Untertitelmasters durch Klicken bearbeiten</a:t>
            </a:r>
          </a:p>
        </p:txBody>
      </p:sp>
      <p:sp>
        <p:nvSpPr>
          <p:cNvPr id="43" name="Rectangle 43">
            <a:extLst>
              <a:ext uri="{FF2B5EF4-FFF2-40B4-BE49-F238E27FC236}">
                <a16:creationId xmlns:a16="http://schemas.microsoft.com/office/drawing/2014/main" id="{DC6AF9D8-5ECC-4826-8A99-1F9C3280984B}"/>
              </a:ext>
            </a:extLst>
          </p:cNvPr>
          <p:cNvSpPr>
            <a:spLocks noGrp="1" noChangeArrowheads="1"/>
          </p:cNvSpPr>
          <p:nvPr>
            <p:ph type="dt" sz="half" idx="10"/>
          </p:nvPr>
        </p:nvSpPr>
        <p:spPr>
          <a:xfrm>
            <a:off x="609600" y="6245225"/>
            <a:ext cx="2844800" cy="476250"/>
          </a:xfrm>
        </p:spPr>
        <p:txBody>
          <a:bodyPr/>
          <a:lstStyle>
            <a:lvl1pPr>
              <a:defRPr/>
            </a:lvl1pPr>
          </a:lstStyle>
          <a:p>
            <a:pPr>
              <a:defRPr/>
            </a:pPr>
            <a:endParaRPr lang="de-DE"/>
          </a:p>
        </p:txBody>
      </p:sp>
      <p:sp>
        <p:nvSpPr>
          <p:cNvPr id="44" name="Rectangle 44">
            <a:extLst>
              <a:ext uri="{FF2B5EF4-FFF2-40B4-BE49-F238E27FC236}">
                <a16:creationId xmlns:a16="http://schemas.microsoft.com/office/drawing/2014/main" id="{8DEDF976-2931-41C6-BC15-DBAAA42DA17F}"/>
              </a:ext>
            </a:extLst>
          </p:cNvPr>
          <p:cNvSpPr>
            <a:spLocks noGrp="1" noChangeArrowheads="1"/>
          </p:cNvSpPr>
          <p:nvPr>
            <p:ph type="ftr" sz="quarter" idx="11"/>
          </p:nvPr>
        </p:nvSpPr>
        <p:spPr>
          <a:xfrm>
            <a:off x="4165600" y="6245225"/>
            <a:ext cx="3860800" cy="476250"/>
          </a:xfrm>
        </p:spPr>
        <p:txBody>
          <a:bodyPr/>
          <a:lstStyle>
            <a:lvl1pPr>
              <a:defRPr/>
            </a:lvl1pPr>
          </a:lstStyle>
          <a:p>
            <a:pPr>
              <a:defRPr/>
            </a:pPr>
            <a:endParaRPr lang="de-DE"/>
          </a:p>
        </p:txBody>
      </p:sp>
      <p:sp>
        <p:nvSpPr>
          <p:cNvPr id="45" name="Rectangle 45">
            <a:extLst>
              <a:ext uri="{FF2B5EF4-FFF2-40B4-BE49-F238E27FC236}">
                <a16:creationId xmlns:a16="http://schemas.microsoft.com/office/drawing/2014/main" id="{E34ED1F8-5DA6-4015-86BB-B55996802583}"/>
              </a:ext>
            </a:extLst>
          </p:cNvPr>
          <p:cNvSpPr>
            <a:spLocks noGrp="1" noChangeArrowheads="1"/>
          </p:cNvSpPr>
          <p:nvPr>
            <p:ph type="sldNum" sz="quarter" idx="12"/>
          </p:nvPr>
        </p:nvSpPr>
        <p:spPr>
          <a:xfrm>
            <a:off x="8737600" y="6245225"/>
            <a:ext cx="2844800" cy="476250"/>
          </a:xfrm>
        </p:spPr>
        <p:txBody>
          <a:bodyPr/>
          <a:lstStyle>
            <a:lvl1pPr>
              <a:defRPr/>
            </a:lvl1pPr>
          </a:lstStyle>
          <a:p>
            <a:fld id="{4448742E-C6AD-45E3-8E39-8319F865117E}" type="slidenum">
              <a:rPr lang="de-DE" altLang="de-DE"/>
              <a:pPr/>
              <a:t>‹Nr.›</a:t>
            </a:fld>
            <a:endParaRPr lang="de-DE" altLang="de-DE"/>
          </a:p>
        </p:txBody>
      </p:sp>
    </p:spTree>
    <p:extLst>
      <p:ext uri="{BB962C8B-B14F-4D97-AF65-F5344CB8AC3E}">
        <p14:creationId xmlns:p14="http://schemas.microsoft.com/office/powerpoint/2010/main" val="36669898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Rectangle 43">
            <a:extLst>
              <a:ext uri="{FF2B5EF4-FFF2-40B4-BE49-F238E27FC236}">
                <a16:creationId xmlns:a16="http://schemas.microsoft.com/office/drawing/2014/main" id="{78A30B65-969C-40D8-9C65-309CACE5BDC2}"/>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44">
            <a:extLst>
              <a:ext uri="{FF2B5EF4-FFF2-40B4-BE49-F238E27FC236}">
                <a16:creationId xmlns:a16="http://schemas.microsoft.com/office/drawing/2014/main" id="{5959D036-F3E6-4A55-9751-B050B71C46AC}"/>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45">
            <a:extLst>
              <a:ext uri="{FF2B5EF4-FFF2-40B4-BE49-F238E27FC236}">
                <a16:creationId xmlns:a16="http://schemas.microsoft.com/office/drawing/2014/main" id="{37C84D42-50A0-44E6-B0C4-2A5515B62B1B}"/>
              </a:ext>
            </a:extLst>
          </p:cNvPr>
          <p:cNvSpPr>
            <a:spLocks noGrp="1" noChangeArrowheads="1"/>
          </p:cNvSpPr>
          <p:nvPr>
            <p:ph type="sldNum" sz="quarter" idx="12"/>
          </p:nvPr>
        </p:nvSpPr>
        <p:spPr>
          <a:ln/>
        </p:spPr>
        <p:txBody>
          <a:bodyPr/>
          <a:lstStyle>
            <a:lvl1pPr>
              <a:defRPr/>
            </a:lvl1pPr>
          </a:lstStyle>
          <a:p>
            <a:fld id="{8DB10627-CADB-49AE-AEEC-0574A8E3F81B}" type="slidenum">
              <a:rPr lang="de-DE" altLang="de-DE"/>
              <a:pPr/>
              <a:t>‹Nr.›</a:t>
            </a:fld>
            <a:endParaRPr lang="de-DE" altLang="de-DE"/>
          </a:p>
        </p:txBody>
      </p:sp>
    </p:spTree>
    <p:extLst>
      <p:ext uri="{BB962C8B-B14F-4D97-AF65-F5344CB8AC3E}">
        <p14:creationId xmlns:p14="http://schemas.microsoft.com/office/powerpoint/2010/main" val="33107036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3"/>
            <a:ext cx="10363200" cy="1362075"/>
          </a:xfrm>
        </p:spPr>
        <p:txBody>
          <a:bodyPr anchor="t"/>
          <a:lstStyle>
            <a:lvl1pPr algn="l">
              <a:defRPr sz="3000" b="1" cap="all"/>
            </a:lvl1pPr>
          </a:lstStyle>
          <a:p>
            <a:r>
              <a:rPr lang="de-DE"/>
              <a:t>Titelmasterformat durch Klicken bearbeiten</a:t>
            </a:r>
            <a:endParaRPr lang="de-AT"/>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de-DE"/>
              <a:t>Textmasterformat bearbeiten</a:t>
            </a:r>
          </a:p>
        </p:txBody>
      </p:sp>
      <p:sp>
        <p:nvSpPr>
          <p:cNvPr id="4" name="Rectangle 43">
            <a:extLst>
              <a:ext uri="{FF2B5EF4-FFF2-40B4-BE49-F238E27FC236}">
                <a16:creationId xmlns:a16="http://schemas.microsoft.com/office/drawing/2014/main" id="{12BC53B1-3686-4730-B3F0-3526830A2D36}"/>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44">
            <a:extLst>
              <a:ext uri="{FF2B5EF4-FFF2-40B4-BE49-F238E27FC236}">
                <a16:creationId xmlns:a16="http://schemas.microsoft.com/office/drawing/2014/main" id="{B8B5D5AB-D2E3-4F44-8B43-723A4F91E28E}"/>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45">
            <a:extLst>
              <a:ext uri="{FF2B5EF4-FFF2-40B4-BE49-F238E27FC236}">
                <a16:creationId xmlns:a16="http://schemas.microsoft.com/office/drawing/2014/main" id="{C1EE3E54-6690-421C-9E0E-7C062336736F}"/>
              </a:ext>
            </a:extLst>
          </p:cNvPr>
          <p:cNvSpPr>
            <a:spLocks noGrp="1" noChangeArrowheads="1"/>
          </p:cNvSpPr>
          <p:nvPr>
            <p:ph type="sldNum" sz="quarter" idx="12"/>
          </p:nvPr>
        </p:nvSpPr>
        <p:spPr>
          <a:ln/>
        </p:spPr>
        <p:txBody>
          <a:bodyPr/>
          <a:lstStyle>
            <a:lvl1pPr>
              <a:defRPr/>
            </a:lvl1pPr>
          </a:lstStyle>
          <a:p>
            <a:fld id="{C0444897-C0D7-4AB2-8663-CFC9383C5597}" type="slidenum">
              <a:rPr lang="de-DE" altLang="de-DE"/>
              <a:pPr/>
              <a:t>‹Nr.›</a:t>
            </a:fld>
            <a:endParaRPr lang="de-DE" altLang="de-DE"/>
          </a:p>
        </p:txBody>
      </p:sp>
    </p:spTree>
    <p:extLst>
      <p:ext uri="{BB962C8B-B14F-4D97-AF65-F5344CB8AC3E}">
        <p14:creationId xmlns:p14="http://schemas.microsoft.com/office/powerpoint/2010/main" val="29020961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sz="half" idx="1"/>
          </p:nvPr>
        </p:nvSpPr>
        <p:spPr>
          <a:xfrm>
            <a:off x="609600" y="1600203"/>
            <a:ext cx="5384800" cy="453072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p:cNvSpPr>
            <a:spLocks noGrp="1"/>
          </p:cNvSpPr>
          <p:nvPr>
            <p:ph sz="half" idx="2"/>
          </p:nvPr>
        </p:nvSpPr>
        <p:spPr>
          <a:xfrm>
            <a:off x="6197600" y="1600203"/>
            <a:ext cx="5384800" cy="4530725"/>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Rectangle 43">
            <a:extLst>
              <a:ext uri="{FF2B5EF4-FFF2-40B4-BE49-F238E27FC236}">
                <a16:creationId xmlns:a16="http://schemas.microsoft.com/office/drawing/2014/main" id="{87270767-2CCA-4FEC-85A9-8435F8836091}"/>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44">
            <a:extLst>
              <a:ext uri="{FF2B5EF4-FFF2-40B4-BE49-F238E27FC236}">
                <a16:creationId xmlns:a16="http://schemas.microsoft.com/office/drawing/2014/main" id="{A1831B77-915F-4E13-812C-CA06F66364AA}"/>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45">
            <a:extLst>
              <a:ext uri="{FF2B5EF4-FFF2-40B4-BE49-F238E27FC236}">
                <a16:creationId xmlns:a16="http://schemas.microsoft.com/office/drawing/2014/main" id="{CC9EB60F-8E27-47A7-9C0F-DEDAA467B84D}"/>
              </a:ext>
            </a:extLst>
          </p:cNvPr>
          <p:cNvSpPr>
            <a:spLocks noGrp="1" noChangeArrowheads="1"/>
          </p:cNvSpPr>
          <p:nvPr>
            <p:ph type="sldNum" sz="quarter" idx="12"/>
          </p:nvPr>
        </p:nvSpPr>
        <p:spPr>
          <a:ln/>
        </p:spPr>
        <p:txBody>
          <a:bodyPr/>
          <a:lstStyle>
            <a:lvl1pPr>
              <a:defRPr/>
            </a:lvl1pPr>
          </a:lstStyle>
          <a:p>
            <a:fld id="{446937E0-ED5B-4588-A132-BA2821FAFC80}" type="slidenum">
              <a:rPr lang="de-DE" altLang="de-DE"/>
              <a:pPr/>
              <a:t>‹Nr.›</a:t>
            </a:fld>
            <a:endParaRPr lang="de-DE" altLang="de-DE"/>
          </a:p>
        </p:txBody>
      </p:sp>
    </p:spTree>
    <p:extLst>
      <p:ext uri="{BB962C8B-B14F-4D97-AF65-F5344CB8AC3E}">
        <p14:creationId xmlns:p14="http://schemas.microsoft.com/office/powerpoint/2010/main" val="8434967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de-DE"/>
              <a:t>Titelmasterformat durch Klicken bearbeiten</a:t>
            </a:r>
            <a:endParaRPr lang="de-AT"/>
          </a:p>
        </p:txBody>
      </p:sp>
      <p:sp>
        <p:nvSpPr>
          <p:cNvPr id="3" name="Textplatzhalter 2"/>
          <p:cNvSpPr>
            <a:spLocks noGrp="1"/>
          </p:cNvSpPr>
          <p:nvPr>
            <p:ph type="body" idx="1"/>
          </p:nvPr>
        </p:nvSpPr>
        <p:spPr>
          <a:xfrm>
            <a:off x="609600" y="1535113"/>
            <a:ext cx="5386917"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Textmasterformat bearbeiten</a:t>
            </a:r>
          </a:p>
        </p:txBody>
      </p:sp>
      <p:sp>
        <p:nvSpPr>
          <p:cNvPr id="4" name="Inhaltsplatzhalter 3"/>
          <p:cNvSpPr>
            <a:spLocks noGrp="1"/>
          </p:cNvSpPr>
          <p:nvPr>
            <p:ph sz="half" idx="2"/>
          </p:nvPr>
        </p:nvSpPr>
        <p:spPr>
          <a:xfrm>
            <a:off x="609600" y="2174875"/>
            <a:ext cx="5386917"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p:cNvSpPr>
            <a:spLocks noGrp="1"/>
          </p:cNvSpPr>
          <p:nvPr>
            <p:ph type="body" sz="quarter" idx="3"/>
          </p:nvPr>
        </p:nvSpPr>
        <p:spPr>
          <a:xfrm>
            <a:off x="6193369" y="1535113"/>
            <a:ext cx="5389033"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Textmasterformat bearbeiten</a:t>
            </a:r>
          </a:p>
        </p:txBody>
      </p:sp>
      <p:sp>
        <p:nvSpPr>
          <p:cNvPr id="6" name="Inhaltsplatzhalter 5"/>
          <p:cNvSpPr>
            <a:spLocks noGrp="1"/>
          </p:cNvSpPr>
          <p:nvPr>
            <p:ph sz="quarter" idx="4"/>
          </p:nvPr>
        </p:nvSpPr>
        <p:spPr>
          <a:xfrm>
            <a:off x="6193369" y="2174875"/>
            <a:ext cx="5389033"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Rectangle 43">
            <a:extLst>
              <a:ext uri="{FF2B5EF4-FFF2-40B4-BE49-F238E27FC236}">
                <a16:creationId xmlns:a16="http://schemas.microsoft.com/office/drawing/2014/main" id="{318CC7F8-119E-44FE-B2A5-38EC16A32CC5}"/>
              </a:ext>
            </a:extLst>
          </p:cNvPr>
          <p:cNvSpPr>
            <a:spLocks noGrp="1" noChangeArrowheads="1"/>
          </p:cNvSpPr>
          <p:nvPr>
            <p:ph type="dt" sz="half" idx="10"/>
          </p:nvPr>
        </p:nvSpPr>
        <p:spPr>
          <a:ln/>
        </p:spPr>
        <p:txBody>
          <a:bodyPr/>
          <a:lstStyle>
            <a:lvl1pPr>
              <a:defRPr/>
            </a:lvl1pPr>
          </a:lstStyle>
          <a:p>
            <a:pPr>
              <a:defRPr/>
            </a:pPr>
            <a:endParaRPr lang="de-DE"/>
          </a:p>
        </p:txBody>
      </p:sp>
      <p:sp>
        <p:nvSpPr>
          <p:cNvPr id="8" name="Rectangle 44">
            <a:extLst>
              <a:ext uri="{FF2B5EF4-FFF2-40B4-BE49-F238E27FC236}">
                <a16:creationId xmlns:a16="http://schemas.microsoft.com/office/drawing/2014/main" id="{3062DDF8-FBD8-4D24-BBE7-67A7D641A924}"/>
              </a:ext>
            </a:extLst>
          </p:cNvPr>
          <p:cNvSpPr>
            <a:spLocks noGrp="1" noChangeArrowheads="1"/>
          </p:cNvSpPr>
          <p:nvPr>
            <p:ph type="ftr" sz="quarter" idx="11"/>
          </p:nvPr>
        </p:nvSpPr>
        <p:spPr>
          <a:ln/>
        </p:spPr>
        <p:txBody>
          <a:bodyPr/>
          <a:lstStyle>
            <a:lvl1pPr>
              <a:defRPr/>
            </a:lvl1pPr>
          </a:lstStyle>
          <a:p>
            <a:pPr>
              <a:defRPr/>
            </a:pPr>
            <a:endParaRPr lang="de-DE"/>
          </a:p>
        </p:txBody>
      </p:sp>
      <p:sp>
        <p:nvSpPr>
          <p:cNvPr id="9" name="Rectangle 45">
            <a:extLst>
              <a:ext uri="{FF2B5EF4-FFF2-40B4-BE49-F238E27FC236}">
                <a16:creationId xmlns:a16="http://schemas.microsoft.com/office/drawing/2014/main" id="{36F4FEC2-4111-4195-BACD-13C43AB6AC97}"/>
              </a:ext>
            </a:extLst>
          </p:cNvPr>
          <p:cNvSpPr>
            <a:spLocks noGrp="1" noChangeArrowheads="1"/>
          </p:cNvSpPr>
          <p:nvPr>
            <p:ph type="sldNum" sz="quarter" idx="12"/>
          </p:nvPr>
        </p:nvSpPr>
        <p:spPr>
          <a:ln/>
        </p:spPr>
        <p:txBody>
          <a:bodyPr/>
          <a:lstStyle>
            <a:lvl1pPr>
              <a:defRPr/>
            </a:lvl1pPr>
          </a:lstStyle>
          <a:p>
            <a:fld id="{616B1935-EF6D-449A-9403-DD9C9281F192}" type="slidenum">
              <a:rPr lang="de-DE" altLang="de-DE"/>
              <a:pPr/>
              <a:t>‹Nr.›</a:t>
            </a:fld>
            <a:endParaRPr lang="de-DE" altLang="de-DE"/>
          </a:p>
        </p:txBody>
      </p:sp>
    </p:spTree>
    <p:extLst>
      <p:ext uri="{BB962C8B-B14F-4D97-AF65-F5344CB8AC3E}">
        <p14:creationId xmlns:p14="http://schemas.microsoft.com/office/powerpoint/2010/main" val="34564549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Rectangle 43">
            <a:extLst>
              <a:ext uri="{FF2B5EF4-FFF2-40B4-BE49-F238E27FC236}">
                <a16:creationId xmlns:a16="http://schemas.microsoft.com/office/drawing/2014/main" id="{9F32FE6D-F12E-482B-9DF2-40046465FDDF}"/>
              </a:ext>
            </a:extLst>
          </p:cNvPr>
          <p:cNvSpPr>
            <a:spLocks noGrp="1" noChangeArrowheads="1"/>
          </p:cNvSpPr>
          <p:nvPr>
            <p:ph type="dt" sz="half" idx="10"/>
          </p:nvPr>
        </p:nvSpPr>
        <p:spPr>
          <a:ln/>
        </p:spPr>
        <p:txBody>
          <a:bodyPr/>
          <a:lstStyle>
            <a:lvl1pPr>
              <a:defRPr/>
            </a:lvl1pPr>
          </a:lstStyle>
          <a:p>
            <a:pPr>
              <a:defRPr/>
            </a:pPr>
            <a:endParaRPr lang="de-DE"/>
          </a:p>
        </p:txBody>
      </p:sp>
      <p:sp>
        <p:nvSpPr>
          <p:cNvPr id="4" name="Rectangle 44">
            <a:extLst>
              <a:ext uri="{FF2B5EF4-FFF2-40B4-BE49-F238E27FC236}">
                <a16:creationId xmlns:a16="http://schemas.microsoft.com/office/drawing/2014/main" id="{A9AB8F70-1CA8-4A6A-8FA9-AF055CA30C0A}"/>
              </a:ext>
            </a:extLst>
          </p:cNvPr>
          <p:cNvSpPr>
            <a:spLocks noGrp="1" noChangeArrowheads="1"/>
          </p:cNvSpPr>
          <p:nvPr>
            <p:ph type="ftr" sz="quarter" idx="11"/>
          </p:nvPr>
        </p:nvSpPr>
        <p:spPr>
          <a:ln/>
        </p:spPr>
        <p:txBody>
          <a:bodyPr/>
          <a:lstStyle>
            <a:lvl1pPr>
              <a:defRPr/>
            </a:lvl1pPr>
          </a:lstStyle>
          <a:p>
            <a:pPr>
              <a:defRPr/>
            </a:pPr>
            <a:endParaRPr lang="de-DE"/>
          </a:p>
        </p:txBody>
      </p:sp>
      <p:sp>
        <p:nvSpPr>
          <p:cNvPr id="5" name="Rectangle 45">
            <a:extLst>
              <a:ext uri="{FF2B5EF4-FFF2-40B4-BE49-F238E27FC236}">
                <a16:creationId xmlns:a16="http://schemas.microsoft.com/office/drawing/2014/main" id="{73DCB8A6-C0D3-4628-B7D0-73B78F4CE45A}"/>
              </a:ext>
            </a:extLst>
          </p:cNvPr>
          <p:cNvSpPr>
            <a:spLocks noGrp="1" noChangeArrowheads="1"/>
          </p:cNvSpPr>
          <p:nvPr>
            <p:ph type="sldNum" sz="quarter" idx="12"/>
          </p:nvPr>
        </p:nvSpPr>
        <p:spPr>
          <a:ln/>
        </p:spPr>
        <p:txBody>
          <a:bodyPr/>
          <a:lstStyle>
            <a:lvl1pPr>
              <a:defRPr/>
            </a:lvl1pPr>
          </a:lstStyle>
          <a:p>
            <a:fld id="{1A277CDF-F8ED-433E-8EAD-403DC7CEF0F5}" type="slidenum">
              <a:rPr lang="de-DE" altLang="de-DE"/>
              <a:pPr/>
              <a:t>‹Nr.›</a:t>
            </a:fld>
            <a:endParaRPr lang="de-DE" altLang="de-DE"/>
          </a:p>
        </p:txBody>
      </p:sp>
    </p:spTree>
    <p:extLst>
      <p:ext uri="{BB962C8B-B14F-4D97-AF65-F5344CB8AC3E}">
        <p14:creationId xmlns:p14="http://schemas.microsoft.com/office/powerpoint/2010/main" val="14937969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3">
            <a:extLst>
              <a:ext uri="{FF2B5EF4-FFF2-40B4-BE49-F238E27FC236}">
                <a16:creationId xmlns:a16="http://schemas.microsoft.com/office/drawing/2014/main" id="{A04A4CFD-C16B-4A8D-9C96-5E38B59044A3}"/>
              </a:ext>
            </a:extLst>
          </p:cNvPr>
          <p:cNvSpPr>
            <a:spLocks noGrp="1" noChangeArrowheads="1"/>
          </p:cNvSpPr>
          <p:nvPr>
            <p:ph type="dt" sz="half" idx="10"/>
          </p:nvPr>
        </p:nvSpPr>
        <p:spPr>
          <a:ln/>
        </p:spPr>
        <p:txBody>
          <a:bodyPr/>
          <a:lstStyle>
            <a:lvl1pPr>
              <a:defRPr/>
            </a:lvl1pPr>
          </a:lstStyle>
          <a:p>
            <a:pPr>
              <a:defRPr/>
            </a:pPr>
            <a:endParaRPr lang="de-DE"/>
          </a:p>
        </p:txBody>
      </p:sp>
      <p:sp>
        <p:nvSpPr>
          <p:cNvPr id="3" name="Rectangle 44">
            <a:extLst>
              <a:ext uri="{FF2B5EF4-FFF2-40B4-BE49-F238E27FC236}">
                <a16:creationId xmlns:a16="http://schemas.microsoft.com/office/drawing/2014/main" id="{D051EE97-59E3-4F70-89E5-BC6089B38EAA}"/>
              </a:ext>
            </a:extLst>
          </p:cNvPr>
          <p:cNvSpPr>
            <a:spLocks noGrp="1" noChangeArrowheads="1"/>
          </p:cNvSpPr>
          <p:nvPr>
            <p:ph type="ftr" sz="quarter" idx="11"/>
          </p:nvPr>
        </p:nvSpPr>
        <p:spPr>
          <a:ln/>
        </p:spPr>
        <p:txBody>
          <a:bodyPr/>
          <a:lstStyle>
            <a:lvl1pPr>
              <a:defRPr/>
            </a:lvl1pPr>
          </a:lstStyle>
          <a:p>
            <a:pPr>
              <a:defRPr/>
            </a:pPr>
            <a:endParaRPr lang="de-DE"/>
          </a:p>
        </p:txBody>
      </p:sp>
      <p:sp>
        <p:nvSpPr>
          <p:cNvPr id="4" name="Rectangle 45">
            <a:extLst>
              <a:ext uri="{FF2B5EF4-FFF2-40B4-BE49-F238E27FC236}">
                <a16:creationId xmlns:a16="http://schemas.microsoft.com/office/drawing/2014/main" id="{4586A800-2DDE-4C22-8ED6-9DB84CD817BC}"/>
              </a:ext>
            </a:extLst>
          </p:cNvPr>
          <p:cNvSpPr>
            <a:spLocks noGrp="1" noChangeArrowheads="1"/>
          </p:cNvSpPr>
          <p:nvPr>
            <p:ph type="sldNum" sz="quarter" idx="12"/>
          </p:nvPr>
        </p:nvSpPr>
        <p:spPr>
          <a:ln/>
        </p:spPr>
        <p:txBody>
          <a:bodyPr/>
          <a:lstStyle>
            <a:lvl1pPr>
              <a:defRPr/>
            </a:lvl1pPr>
          </a:lstStyle>
          <a:p>
            <a:fld id="{7845E2BE-CBB3-4D77-BBD8-613620780B8B}" type="slidenum">
              <a:rPr lang="de-DE" altLang="de-DE"/>
              <a:pPr/>
              <a:t>‹Nr.›</a:t>
            </a:fld>
            <a:endParaRPr lang="de-DE" altLang="de-DE"/>
          </a:p>
        </p:txBody>
      </p:sp>
    </p:spTree>
    <p:extLst>
      <p:ext uri="{BB962C8B-B14F-4D97-AF65-F5344CB8AC3E}">
        <p14:creationId xmlns:p14="http://schemas.microsoft.com/office/powerpoint/2010/main" val="950672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2" y="273050"/>
            <a:ext cx="4011084" cy="1162050"/>
          </a:xfrm>
        </p:spPr>
        <p:txBody>
          <a:bodyPr/>
          <a:lstStyle>
            <a:lvl1pPr algn="l">
              <a:defRPr sz="1500" b="1"/>
            </a:lvl1pPr>
          </a:lstStyle>
          <a:p>
            <a:r>
              <a:rPr lang="de-DE"/>
              <a:t>Titelmasterformat durch Klicken bearbeiten</a:t>
            </a:r>
            <a:endParaRPr lang="de-AT"/>
          </a:p>
        </p:txBody>
      </p:sp>
      <p:sp>
        <p:nvSpPr>
          <p:cNvPr id="3" name="Inhaltsplatzhalter 2"/>
          <p:cNvSpPr>
            <a:spLocks noGrp="1"/>
          </p:cNvSpPr>
          <p:nvPr>
            <p:ph idx="1"/>
          </p:nvPr>
        </p:nvSpPr>
        <p:spPr>
          <a:xfrm>
            <a:off x="4766733" y="273053"/>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p:cNvSpPr>
            <a:spLocks noGrp="1"/>
          </p:cNvSpPr>
          <p:nvPr>
            <p:ph type="body" sz="half" idx="2"/>
          </p:nvPr>
        </p:nvSpPr>
        <p:spPr>
          <a:xfrm>
            <a:off x="609602" y="1435103"/>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Textmasterformat bearbeiten</a:t>
            </a:r>
          </a:p>
        </p:txBody>
      </p:sp>
      <p:sp>
        <p:nvSpPr>
          <p:cNvPr id="5" name="Rectangle 43">
            <a:extLst>
              <a:ext uri="{FF2B5EF4-FFF2-40B4-BE49-F238E27FC236}">
                <a16:creationId xmlns:a16="http://schemas.microsoft.com/office/drawing/2014/main" id="{922B1640-835E-41BF-89C1-D372A99F01A0}"/>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44">
            <a:extLst>
              <a:ext uri="{FF2B5EF4-FFF2-40B4-BE49-F238E27FC236}">
                <a16:creationId xmlns:a16="http://schemas.microsoft.com/office/drawing/2014/main" id="{C807FA49-CBE3-41AB-BEC0-5983171262FA}"/>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45">
            <a:extLst>
              <a:ext uri="{FF2B5EF4-FFF2-40B4-BE49-F238E27FC236}">
                <a16:creationId xmlns:a16="http://schemas.microsoft.com/office/drawing/2014/main" id="{5AE5CFF9-8EA9-430E-8D40-9809883BE4B2}"/>
              </a:ext>
            </a:extLst>
          </p:cNvPr>
          <p:cNvSpPr>
            <a:spLocks noGrp="1" noChangeArrowheads="1"/>
          </p:cNvSpPr>
          <p:nvPr>
            <p:ph type="sldNum" sz="quarter" idx="12"/>
          </p:nvPr>
        </p:nvSpPr>
        <p:spPr>
          <a:ln/>
        </p:spPr>
        <p:txBody>
          <a:bodyPr/>
          <a:lstStyle>
            <a:lvl1pPr>
              <a:defRPr/>
            </a:lvl1pPr>
          </a:lstStyle>
          <a:p>
            <a:fld id="{FAC49B59-6D3B-4D41-8DE9-0450D5F414ED}" type="slidenum">
              <a:rPr lang="de-DE" altLang="de-DE"/>
              <a:pPr/>
              <a:t>‹Nr.›</a:t>
            </a:fld>
            <a:endParaRPr lang="de-DE" altLang="de-DE"/>
          </a:p>
        </p:txBody>
      </p:sp>
    </p:spTree>
    <p:extLst>
      <p:ext uri="{BB962C8B-B14F-4D97-AF65-F5344CB8AC3E}">
        <p14:creationId xmlns:p14="http://schemas.microsoft.com/office/powerpoint/2010/main" val="34698112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lstStyle>
            <a:lvl1pPr algn="l">
              <a:defRPr sz="1500" b="1"/>
            </a:lvl1pPr>
          </a:lstStyle>
          <a:p>
            <a:r>
              <a:rPr lang="de-DE"/>
              <a:t>Titelmasterformat durch Klicken bearbeiten</a:t>
            </a:r>
            <a:endParaRPr lang="de-AT"/>
          </a:p>
        </p:txBody>
      </p:sp>
      <p:sp>
        <p:nvSpPr>
          <p:cNvPr id="3" name="Bildplatzhalter 2"/>
          <p:cNvSpPr>
            <a:spLocks noGrp="1"/>
          </p:cNvSpPr>
          <p:nvPr>
            <p:ph type="pic" idx="1"/>
          </p:nvPr>
        </p:nvSpPr>
        <p:spPr>
          <a:xfrm>
            <a:off x="2389717" y="612775"/>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de-AT"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de-DE"/>
              <a:t>Textmasterformat bearbeiten</a:t>
            </a:r>
          </a:p>
        </p:txBody>
      </p:sp>
      <p:sp>
        <p:nvSpPr>
          <p:cNvPr id="5" name="Rectangle 43">
            <a:extLst>
              <a:ext uri="{FF2B5EF4-FFF2-40B4-BE49-F238E27FC236}">
                <a16:creationId xmlns:a16="http://schemas.microsoft.com/office/drawing/2014/main" id="{0EC4A6B8-6BFA-448F-BAB4-08E959B7F9B6}"/>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44">
            <a:extLst>
              <a:ext uri="{FF2B5EF4-FFF2-40B4-BE49-F238E27FC236}">
                <a16:creationId xmlns:a16="http://schemas.microsoft.com/office/drawing/2014/main" id="{BA851A81-0F63-4E49-A9DA-82499910C75C}"/>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45">
            <a:extLst>
              <a:ext uri="{FF2B5EF4-FFF2-40B4-BE49-F238E27FC236}">
                <a16:creationId xmlns:a16="http://schemas.microsoft.com/office/drawing/2014/main" id="{C2F64FDE-7A9D-4F43-84B6-003B6CA1B4FB}"/>
              </a:ext>
            </a:extLst>
          </p:cNvPr>
          <p:cNvSpPr>
            <a:spLocks noGrp="1" noChangeArrowheads="1"/>
          </p:cNvSpPr>
          <p:nvPr>
            <p:ph type="sldNum" sz="quarter" idx="12"/>
          </p:nvPr>
        </p:nvSpPr>
        <p:spPr>
          <a:ln/>
        </p:spPr>
        <p:txBody>
          <a:bodyPr/>
          <a:lstStyle>
            <a:lvl1pPr>
              <a:defRPr/>
            </a:lvl1pPr>
          </a:lstStyle>
          <a:p>
            <a:fld id="{F0090962-108C-442C-874B-A5034D82FBF3}" type="slidenum">
              <a:rPr lang="de-DE" altLang="de-DE"/>
              <a:pPr/>
              <a:t>‹Nr.›</a:t>
            </a:fld>
            <a:endParaRPr lang="de-DE" altLang="de-DE"/>
          </a:p>
        </p:txBody>
      </p:sp>
    </p:spTree>
    <p:extLst>
      <p:ext uri="{BB962C8B-B14F-4D97-AF65-F5344CB8AC3E}">
        <p14:creationId xmlns:p14="http://schemas.microsoft.com/office/powerpoint/2010/main" val="2429774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F6FA2B21-3FCD-4721-B95C-427943F61125}" type="datetime1">
              <a:rPr lang="en-US" smtClean="0"/>
              <a:t>9/28/2025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232725611"/>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Rectangle 43">
            <a:extLst>
              <a:ext uri="{FF2B5EF4-FFF2-40B4-BE49-F238E27FC236}">
                <a16:creationId xmlns:a16="http://schemas.microsoft.com/office/drawing/2014/main" id="{5017F2FF-EB7C-4B99-9A71-F1D36A6AD769}"/>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44">
            <a:extLst>
              <a:ext uri="{FF2B5EF4-FFF2-40B4-BE49-F238E27FC236}">
                <a16:creationId xmlns:a16="http://schemas.microsoft.com/office/drawing/2014/main" id="{7611934F-0E8F-400F-BF0B-8F13E4EAC43C}"/>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45">
            <a:extLst>
              <a:ext uri="{FF2B5EF4-FFF2-40B4-BE49-F238E27FC236}">
                <a16:creationId xmlns:a16="http://schemas.microsoft.com/office/drawing/2014/main" id="{1049ABA9-7F6E-448D-92F3-FDAC26070172}"/>
              </a:ext>
            </a:extLst>
          </p:cNvPr>
          <p:cNvSpPr>
            <a:spLocks noGrp="1" noChangeArrowheads="1"/>
          </p:cNvSpPr>
          <p:nvPr>
            <p:ph type="sldNum" sz="quarter" idx="12"/>
          </p:nvPr>
        </p:nvSpPr>
        <p:spPr>
          <a:ln/>
        </p:spPr>
        <p:txBody>
          <a:bodyPr/>
          <a:lstStyle>
            <a:lvl1pPr>
              <a:defRPr/>
            </a:lvl1pPr>
          </a:lstStyle>
          <a:p>
            <a:fld id="{6B103CE0-9B4E-4E3F-B323-9143D4BF2CB7}" type="slidenum">
              <a:rPr lang="de-DE" altLang="de-DE"/>
              <a:pPr/>
              <a:t>‹Nr.›</a:t>
            </a:fld>
            <a:endParaRPr lang="de-DE" altLang="de-DE"/>
          </a:p>
        </p:txBody>
      </p:sp>
    </p:spTree>
    <p:extLst>
      <p:ext uri="{BB962C8B-B14F-4D97-AF65-F5344CB8AC3E}">
        <p14:creationId xmlns:p14="http://schemas.microsoft.com/office/powerpoint/2010/main" val="13895939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158753"/>
            <a:ext cx="2743200" cy="5972175"/>
          </a:xfrm>
        </p:spPr>
        <p:txBody>
          <a:bodyPr vert="eaVert"/>
          <a:lstStyle/>
          <a:p>
            <a:r>
              <a:rPr lang="de-DE"/>
              <a:t>Titelmasterformat durch Klicken bearbeiten</a:t>
            </a:r>
            <a:endParaRPr lang="de-AT"/>
          </a:p>
        </p:txBody>
      </p:sp>
      <p:sp>
        <p:nvSpPr>
          <p:cNvPr id="3" name="Vertikaler Textplatzhalter 2"/>
          <p:cNvSpPr>
            <a:spLocks noGrp="1"/>
          </p:cNvSpPr>
          <p:nvPr>
            <p:ph type="body" orient="vert" idx="1"/>
          </p:nvPr>
        </p:nvSpPr>
        <p:spPr>
          <a:xfrm>
            <a:off x="609600" y="158753"/>
            <a:ext cx="8026400" cy="5972175"/>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Rectangle 43">
            <a:extLst>
              <a:ext uri="{FF2B5EF4-FFF2-40B4-BE49-F238E27FC236}">
                <a16:creationId xmlns:a16="http://schemas.microsoft.com/office/drawing/2014/main" id="{5BEA086F-547F-4770-811D-B72C8F11C651}"/>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44">
            <a:extLst>
              <a:ext uri="{FF2B5EF4-FFF2-40B4-BE49-F238E27FC236}">
                <a16:creationId xmlns:a16="http://schemas.microsoft.com/office/drawing/2014/main" id="{540F339B-E296-441A-A9FD-2D3DA4FB747C}"/>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45">
            <a:extLst>
              <a:ext uri="{FF2B5EF4-FFF2-40B4-BE49-F238E27FC236}">
                <a16:creationId xmlns:a16="http://schemas.microsoft.com/office/drawing/2014/main" id="{79EAEDDB-7324-435E-BD63-5D762BFA36C4}"/>
              </a:ext>
            </a:extLst>
          </p:cNvPr>
          <p:cNvSpPr>
            <a:spLocks noGrp="1" noChangeArrowheads="1"/>
          </p:cNvSpPr>
          <p:nvPr>
            <p:ph type="sldNum" sz="quarter" idx="12"/>
          </p:nvPr>
        </p:nvSpPr>
        <p:spPr>
          <a:ln/>
        </p:spPr>
        <p:txBody>
          <a:bodyPr/>
          <a:lstStyle>
            <a:lvl1pPr>
              <a:defRPr/>
            </a:lvl1pPr>
          </a:lstStyle>
          <a:p>
            <a:fld id="{BE5E7868-4B36-4817-873E-576B38CF8ECF}" type="slidenum">
              <a:rPr lang="de-DE" altLang="de-DE"/>
              <a:pPr/>
              <a:t>‹Nr.›</a:t>
            </a:fld>
            <a:endParaRPr lang="de-DE" altLang="de-DE"/>
          </a:p>
        </p:txBody>
      </p:sp>
    </p:spTree>
    <p:extLst>
      <p:ext uri="{BB962C8B-B14F-4D97-AF65-F5344CB8AC3E}">
        <p14:creationId xmlns:p14="http://schemas.microsoft.com/office/powerpoint/2010/main" val="37641154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09600" y="158750"/>
            <a:ext cx="10972800" cy="1258888"/>
          </a:xfrm>
        </p:spPr>
        <p:txBody>
          <a:bodyPr/>
          <a:lstStyle/>
          <a:p>
            <a:r>
              <a:rPr lang="de-DE"/>
              <a:t>Titelmasterformat durch Klicken bearbeiten</a:t>
            </a:r>
            <a:endParaRPr lang="de-AT"/>
          </a:p>
        </p:txBody>
      </p:sp>
      <p:sp>
        <p:nvSpPr>
          <p:cNvPr id="3" name="Textplatzhalter 2"/>
          <p:cNvSpPr>
            <a:spLocks noGrp="1"/>
          </p:cNvSpPr>
          <p:nvPr>
            <p:ph type="body" sz="half" idx="1"/>
          </p:nvPr>
        </p:nvSpPr>
        <p:spPr>
          <a:xfrm>
            <a:off x="609600" y="1600203"/>
            <a:ext cx="5384800" cy="45307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p:cNvSpPr>
            <a:spLocks noGrp="1"/>
          </p:cNvSpPr>
          <p:nvPr>
            <p:ph sz="half" idx="2"/>
          </p:nvPr>
        </p:nvSpPr>
        <p:spPr>
          <a:xfrm>
            <a:off x="6197600" y="1600203"/>
            <a:ext cx="5384800" cy="453072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Rectangle 43">
            <a:extLst>
              <a:ext uri="{FF2B5EF4-FFF2-40B4-BE49-F238E27FC236}">
                <a16:creationId xmlns:a16="http://schemas.microsoft.com/office/drawing/2014/main" id="{579FBA53-28E1-49A6-A71B-69B77CECF130}"/>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44">
            <a:extLst>
              <a:ext uri="{FF2B5EF4-FFF2-40B4-BE49-F238E27FC236}">
                <a16:creationId xmlns:a16="http://schemas.microsoft.com/office/drawing/2014/main" id="{3D30FE6D-078E-4DC1-A7EE-10B178FCC388}"/>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45">
            <a:extLst>
              <a:ext uri="{FF2B5EF4-FFF2-40B4-BE49-F238E27FC236}">
                <a16:creationId xmlns:a16="http://schemas.microsoft.com/office/drawing/2014/main" id="{02EE2980-D894-4ED4-9C2B-19FDFF41FCE0}"/>
              </a:ext>
            </a:extLst>
          </p:cNvPr>
          <p:cNvSpPr>
            <a:spLocks noGrp="1" noChangeArrowheads="1"/>
          </p:cNvSpPr>
          <p:nvPr>
            <p:ph type="sldNum" sz="quarter" idx="12"/>
          </p:nvPr>
        </p:nvSpPr>
        <p:spPr>
          <a:ln/>
        </p:spPr>
        <p:txBody>
          <a:bodyPr/>
          <a:lstStyle>
            <a:lvl1pPr>
              <a:defRPr/>
            </a:lvl1pPr>
          </a:lstStyle>
          <a:p>
            <a:fld id="{9F24385C-A54C-478D-9916-BB13CEE1286C}" type="slidenum">
              <a:rPr lang="de-DE" altLang="de-DE"/>
              <a:pPr/>
              <a:t>‹Nr.›</a:t>
            </a:fld>
            <a:endParaRPr lang="de-DE" altLang="de-DE"/>
          </a:p>
        </p:txBody>
      </p:sp>
    </p:spTree>
    <p:extLst>
      <p:ext uri="{BB962C8B-B14F-4D97-AF65-F5344CB8AC3E}">
        <p14:creationId xmlns:p14="http://schemas.microsoft.com/office/powerpoint/2010/main" val="146131231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768891-06B0-47AA-901E-AE308157AD05}"/>
              </a:ext>
            </a:extLst>
          </p:cNvPr>
          <p:cNvSpPr>
            <a:spLocks noGrp="1"/>
          </p:cNvSpPr>
          <p:nvPr>
            <p:ph type="ctrTitle"/>
          </p:nvPr>
        </p:nvSpPr>
        <p:spPr>
          <a:xfrm>
            <a:off x="1524000" y="1122363"/>
            <a:ext cx="9144000" cy="2387600"/>
          </a:xfrm>
        </p:spPr>
        <p:txBody>
          <a:bodyPr anchor="b"/>
          <a:lstStyle>
            <a:lvl1pPr algn="ctr">
              <a:defRPr sz="4500"/>
            </a:lvl1pPr>
          </a:lstStyle>
          <a:p>
            <a:r>
              <a:rPr lang="de-DE"/>
              <a:t>Mastertitelformat bearbeiten</a:t>
            </a:r>
            <a:endParaRPr lang="de-AT"/>
          </a:p>
        </p:txBody>
      </p:sp>
      <p:sp>
        <p:nvSpPr>
          <p:cNvPr id="3" name="Untertitel 2">
            <a:extLst>
              <a:ext uri="{FF2B5EF4-FFF2-40B4-BE49-F238E27FC236}">
                <a16:creationId xmlns:a16="http://schemas.microsoft.com/office/drawing/2014/main" id="{3F08F969-D73F-4A98-9422-7B5406D9F151}"/>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E5D0A866-C887-4CCC-B7A3-C243859FCCEC}"/>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7BAB5A49-A69E-49F3-81D7-686EB4118534}"/>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F83395B1-428F-475D-AAE6-4B013B120FC2}"/>
              </a:ext>
            </a:extLst>
          </p:cNvPr>
          <p:cNvSpPr>
            <a:spLocks noGrp="1"/>
          </p:cNvSpPr>
          <p:nvPr>
            <p:ph type="sldNum" sz="quarter" idx="12"/>
          </p:nvPr>
        </p:nvSpPr>
        <p:spPr/>
        <p:txBody>
          <a:bodyPr/>
          <a:lstStyle/>
          <a:p>
            <a:pPr>
              <a:defRPr/>
            </a:pPr>
            <a:fld id="{18E088DA-81F5-465A-92F5-5055C33C3298}" type="slidenum">
              <a:rPr lang="de-DE" altLang="de-DE" smtClean="0"/>
              <a:pPr>
                <a:defRPr/>
              </a:pPr>
              <a:t>‹Nr.›</a:t>
            </a:fld>
            <a:endParaRPr lang="de-DE" altLang="de-DE"/>
          </a:p>
        </p:txBody>
      </p:sp>
    </p:spTree>
    <p:extLst>
      <p:ext uri="{BB962C8B-B14F-4D97-AF65-F5344CB8AC3E}">
        <p14:creationId xmlns:p14="http://schemas.microsoft.com/office/powerpoint/2010/main" val="40139227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F4193A-4F81-42D3-94D7-45B72565B0C3}"/>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874D211B-B930-4890-A91C-BDE52227C26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4848F54-AC54-46FD-BEBB-6F4EE43DFA58}"/>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0D0F351E-025C-4BD6-814E-9BDC5DE92256}"/>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A83BD4B6-14D9-446D-AE83-1852BD1D1976}"/>
              </a:ext>
            </a:extLst>
          </p:cNvPr>
          <p:cNvSpPr>
            <a:spLocks noGrp="1"/>
          </p:cNvSpPr>
          <p:nvPr>
            <p:ph type="sldNum" sz="quarter" idx="12"/>
          </p:nvPr>
        </p:nvSpPr>
        <p:spPr/>
        <p:txBody>
          <a:bodyPr/>
          <a:lstStyle/>
          <a:p>
            <a:pPr>
              <a:defRPr/>
            </a:pPr>
            <a:fld id="{6B57049D-5AF0-4D90-9D7B-3215F96B96D3}" type="slidenum">
              <a:rPr lang="de-DE" altLang="de-DE" smtClean="0"/>
              <a:pPr>
                <a:defRPr/>
              </a:pPr>
              <a:t>‹Nr.›</a:t>
            </a:fld>
            <a:endParaRPr lang="de-DE" altLang="de-DE"/>
          </a:p>
        </p:txBody>
      </p:sp>
    </p:spTree>
    <p:extLst>
      <p:ext uri="{BB962C8B-B14F-4D97-AF65-F5344CB8AC3E}">
        <p14:creationId xmlns:p14="http://schemas.microsoft.com/office/powerpoint/2010/main" val="28126113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40495-D294-42F1-82D1-C9736D689827}"/>
              </a:ext>
            </a:extLst>
          </p:cNvPr>
          <p:cNvSpPr>
            <a:spLocks noGrp="1"/>
          </p:cNvSpPr>
          <p:nvPr>
            <p:ph type="title"/>
          </p:nvPr>
        </p:nvSpPr>
        <p:spPr>
          <a:xfrm>
            <a:off x="831851" y="1709740"/>
            <a:ext cx="10515600" cy="2852737"/>
          </a:xfrm>
        </p:spPr>
        <p:txBody>
          <a:bodyPr anchor="b"/>
          <a:lstStyle>
            <a:lvl1pPr>
              <a:defRPr sz="4500"/>
            </a:lvl1pPr>
          </a:lstStyle>
          <a:p>
            <a:r>
              <a:rPr lang="de-DE"/>
              <a:t>Mastertitelformat bearbeiten</a:t>
            </a:r>
            <a:endParaRPr lang="de-AT"/>
          </a:p>
        </p:txBody>
      </p:sp>
      <p:sp>
        <p:nvSpPr>
          <p:cNvPr id="3" name="Textplatzhalter 2">
            <a:extLst>
              <a:ext uri="{FF2B5EF4-FFF2-40B4-BE49-F238E27FC236}">
                <a16:creationId xmlns:a16="http://schemas.microsoft.com/office/drawing/2014/main" id="{792CAB51-1C5A-4D7C-9510-8CBFDCD36B27}"/>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D9EE89A-3A2A-457B-A8AC-92A7128A26BE}"/>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FCFCFA2C-A20E-4338-8828-E5AECD740962}"/>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2FE8AAF2-F87C-42DE-8216-D50057862BFB}"/>
              </a:ext>
            </a:extLst>
          </p:cNvPr>
          <p:cNvSpPr>
            <a:spLocks noGrp="1"/>
          </p:cNvSpPr>
          <p:nvPr>
            <p:ph type="sldNum" sz="quarter" idx="12"/>
          </p:nvPr>
        </p:nvSpPr>
        <p:spPr/>
        <p:txBody>
          <a:bodyPr/>
          <a:lstStyle/>
          <a:p>
            <a:pPr>
              <a:defRPr/>
            </a:pPr>
            <a:fld id="{ECC4F3DB-648C-47DE-A0CC-0032ADE6AF24}" type="slidenum">
              <a:rPr lang="de-DE" altLang="de-DE" smtClean="0"/>
              <a:pPr>
                <a:defRPr/>
              </a:pPr>
              <a:t>‹Nr.›</a:t>
            </a:fld>
            <a:endParaRPr lang="de-DE" altLang="de-DE"/>
          </a:p>
        </p:txBody>
      </p:sp>
    </p:spTree>
    <p:extLst>
      <p:ext uri="{BB962C8B-B14F-4D97-AF65-F5344CB8AC3E}">
        <p14:creationId xmlns:p14="http://schemas.microsoft.com/office/powerpoint/2010/main" val="130584230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B36FE6-D697-48C5-91D6-35256A995932}"/>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6243F08F-BA8F-4F46-8738-3F38CAE9D88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AC861942-70C0-47B8-82F3-A0C73A0F62F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0CDC5BF7-7164-4BBB-BFD8-8C1EBC3A98F3}"/>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D51D87CF-B097-4D34-ABF1-36BF0F3D2A68}"/>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09EDB251-9799-4B4A-BA5B-19D30A98001B}"/>
              </a:ext>
            </a:extLst>
          </p:cNvPr>
          <p:cNvSpPr>
            <a:spLocks noGrp="1"/>
          </p:cNvSpPr>
          <p:nvPr>
            <p:ph type="sldNum" sz="quarter" idx="12"/>
          </p:nvPr>
        </p:nvSpPr>
        <p:spPr/>
        <p:txBody>
          <a:bodyPr/>
          <a:lstStyle/>
          <a:p>
            <a:pPr>
              <a:defRPr/>
            </a:pPr>
            <a:fld id="{A3BAD750-83EA-4407-AE71-55FBE20C1E99}" type="slidenum">
              <a:rPr lang="de-DE" altLang="de-DE" smtClean="0"/>
              <a:pPr>
                <a:defRPr/>
              </a:pPr>
              <a:t>‹Nr.›</a:t>
            </a:fld>
            <a:endParaRPr lang="de-DE" altLang="de-DE"/>
          </a:p>
        </p:txBody>
      </p:sp>
    </p:spTree>
    <p:extLst>
      <p:ext uri="{BB962C8B-B14F-4D97-AF65-F5344CB8AC3E}">
        <p14:creationId xmlns:p14="http://schemas.microsoft.com/office/powerpoint/2010/main" val="31418689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255616-5465-4187-BAA8-7171E3735848}"/>
              </a:ext>
            </a:extLst>
          </p:cNvPr>
          <p:cNvSpPr>
            <a:spLocks noGrp="1"/>
          </p:cNvSpPr>
          <p:nvPr>
            <p:ph type="title"/>
          </p:nvPr>
        </p:nvSpPr>
        <p:spPr>
          <a:xfrm>
            <a:off x="839788" y="365127"/>
            <a:ext cx="105156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921B02B9-16F7-48B8-936B-C9735E35B4C6}"/>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Inhaltsplatzhalter 3">
            <a:extLst>
              <a:ext uri="{FF2B5EF4-FFF2-40B4-BE49-F238E27FC236}">
                <a16:creationId xmlns:a16="http://schemas.microsoft.com/office/drawing/2014/main" id="{FE3BF025-9B4B-400D-8714-FE52A61952EC}"/>
              </a:ext>
            </a:extLst>
          </p:cNvPr>
          <p:cNvSpPr>
            <a:spLocks noGrp="1"/>
          </p:cNvSpPr>
          <p:nvPr>
            <p:ph sz="half" idx="2"/>
          </p:nvPr>
        </p:nvSpPr>
        <p:spPr>
          <a:xfrm>
            <a:off x="839789"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C099AD30-4A5B-4CA2-8C59-33ADCDA60D04}"/>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Inhaltsplatzhalter 5">
            <a:extLst>
              <a:ext uri="{FF2B5EF4-FFF2-40B4-BE49-F238E27FC236}">
                <a16:creationId xmlns:a16="http://schemas.microsoft.com/office/drawing/2014/main" id="{F0A5C19B-F35F-427A-863E-52E12E5BE042}"/>
              </a:ext>
            </a:extLst>
          </p:cNvPr>
          <p:cNvSpPr>
            <a:spLocks noGrp="1"/>
          </p:cNvSpPr>
          <p:nvPr>
            <p:ph sz="quarter" idx="4"/>
          </p:nvPr>
        </p:nvSpPr>
        <p:spPr>
          <a:xfrm>
            <a:off x="6172201"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3204948D-31D5-4623-A3AB-2427810629AD}"/>
              </a:ext>
            </a:extLst>
          </p:cNvPr>
          <p:cNvSpPr>
            <a:spLocks noGrp="1"/>
          </p:cNvSpPr>
          <p:nvPr>
            <p:ph type="dt" sz="half" idx="10"/>
          </p:nvPr>
        </p:nvSpPr>
        <p:spPr/>
        <p:txBody>
          <a:bodyPr/>
          <a:lstStyle/>
          <a:p>
            <a:pPr>
              <a:defRPr/>
            </a:pPr>
            <a:endParaRPr lang="de-DE"/>
          </a:p>
        </p:txBody>
      </p:sp>
      <p:sp>
        <p:nvSpPr>
          <p:cNvPr id="8" name="Fußzeilenplatzhalter 7">
            <a:extLst>
              <a:ext uri="{FF2B5EF4-FFF2-40B4-BE49-F238E27FC236}">
                <a16:creationId xmlns:a16="http://schemas.microsoft.com/office/drawing/2014/main" id="{91709017-86AB-4253-85FB-3E29550A054B}"/>
              </a:ext>
            </a:extLst>
          </p:cNvPr>
          <p:cNvSpPr>
            <a:spLocks noGrp="1"/>
          </p:cNvSpPr>
          <p:nvPr>
            <p:ph type="ftr" sz="quarter" idx="11"/>
          </p:nvPr>
        </p:nvSpPr>
        <p:spPr/>
        <p:txBody>
          <a:bodyPr/>
          <a:lstStyle/>
          <a:p>
            <a:pPr>
              <a:defRPr/>
            </a:pPr>
            <a:endParaRPr lang="de-DE"/>
          </a:p>
        </p:txBody>
      </p:sp>
      <p:sp>
        <p:nvSpPr>
          <p:cNvPr id="9" name="Foliennummernplatzhalter 8">
            <a:extLst>
              <a:ext uri="{FF2B5EF4-FFF2-40B4-BE49-F238E27FC236}">
                <a16:creationId xmlns:a16="http://schemas.microsoft.com/office/drawing/2014/main" id="{CC334A94-90C8-49A8-82DD-7B2247CD9527}"/>
              </a:ext>
            </a:extLst>
          </p:cNvPr>
          <p:cNvSpPr>
            <a:spLocks noGrp="1"/>
          </p:cNvSpPr>
          <p:nvPr>
            <p:ph type="sldNum" sz="quarter" idx="12"/>
          </p:nvPr>
        </p:nvSpPr>
        <p:spPr/>
        <p:txBody>
          <a:bodyPr/>
          <a:lstStyle/>
          <a:p>
            <a:pPr>
              <a:defRPr/>
            </a:pPr>
            <a:fld id="{E2BCC6DB-8BCC-42D4-9072-CD30F7299C0F}" type="slidenum">
              <a:rPr lang="de-DE" altLang="de-DE" smtClean="0"/>
              <a:pPr>
                <a:defRPr/>
              </a:pPr>
              <a:t>‹Nr.›</a:t>
            </a:fld>
            <a:endParaRPr lang="de-DE" altLang="de-DE"/>
          </a:p>
        </p:txBody>
      </p:sp>
    </p:spTree>
    <p:extLst>
      <p:ext uri="{BB962C8B-B14F-4D97-AF65-F5344CB8AC3E}">
        <p14:creationId xmlns:p14="http://schemas.microsoft.com/office/powerpoint/2010/main" val="38119864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F4172F-7245-46BC-970B-D6D0332B9C48}"/>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8294B43C-8068-49C0-B6A0-E8F4C44C29ED}"/>
              </a:ext>
            </a:extLst>
          </p:cNvPr>
          <p:cNvSpPr>
            <a:spLocks noGrp="1"/>
          </p:cNvSpPr>
          <p:nvPr>
            <p:ph type="dt" sz="half" idx="10"/>
          </p:nvPr>
        </p:nvSpPr>
        <p:spPr/>
        <p:txBody>
          <a:bodyPr/>
          <a:lstStyle/>
          <a:p>
            <a:pPr>
              <a:defRPr/>
            </a:pPr>
            <a:endParaRPr lang="de-DE"/>
          </a:p>
        </p:txBody>
      </p:sp>
      <p:sp>
        <p:nvSpPr>
          <p:cNvPr id="4" name="Fußzeilenplatzhalter 3">
            <a:extLst>
              <a:ext uri="{FF2B5EF4-FFF2-40B4-BE49-F238E27FC236}">
                <a16:creationId xmlns:a16="http://schemas.microsoft.com/office/drawing/2014/main" id="{C98FFAC4-E8B0-493D-9E4C-F18FE2FFF8D4}"/>
              </a:ext>
            </a:extLst>
          </p:cNvPr>
          <p:cNvSpPr>
            <a:spLocks noGrp="1"/>
          </p:cNvSpPr>
          <p:nvPr>
            <p:ph type="ftr" sz="quarter" idx="11"/>
          </p:nvPr>
        </p:nvSpPr>
        <p:spPr/>
        <p:txBody>
          <a:bodyPr/>
          <a:lstStyle/>
          <a:p>
            <a:pPr>
              <a:defRPr/>
            </a:pPr>
            <a:endParaRPr lang="de-DE"/>
          </a:p>
        </p:txBody>
      </p:sp>
      <p:sp>
        <p:nvSpPr>
          <p:cNvPr id="5" name="Foliennummernplatzhalter 4">
            <a:extLst>
              <a:ext uri="{FF2B5EF4-FFF2-40B4-BE49-F238E27FC236}">
                <a16:creationId xmlns:a16="http://schemas.microsoft.com/office/drawing/2014/main" id="{7E754E54-9884-41B4-A9AE-3752B914D5D6}"/>
              </a:ext>
            </a:extLst>
          </p:cNvPr>
          <p:cNvSpPr>
            <a:spLocks noGrp="1"/>
          </p:cNvSpPr>
          <p:nvPr>
            <p:ph type="sldNum" sz="quarter" idx="12"/>
          </p:nvPr>
        </p:nvSpPr>
        <p:spPr/>
        <p:txBody>
          <a:bodyPr/>
          <a:lstStyle/>
          <a:p>
            <a:pPr>
              <a:defRPr/>
            </a:pPr>
            <a:fld id="{2979D9A1-B8A2-49AD-A855-A27429E97EC0}" type="slidenum">
              <a:rPr lang="de-DE" altLang="de-DE" smtClean="0"/>
              <a:pPr>
                <a:defRPr/>
              </a:pPr>
              <a:t>‹Nr.›</a:t>
            </a:fld>
            <a:endParaRPr lang="de-DE" altLang="de-DE"/>
          </a:p>
        </p:txBody>
      </p:sp>
    </p:spTree>
    <p:extLst>
      <p:ext uri="{BB962C8B-B14F-4D97-AF65-F5344CB8AC3E}">
        <p14:creationId xmlns:p14="http://schemas.microsoft.com/office/powerpoint/2010/main" val="10312131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B678751-F6DD-4F74-85BA-C784DD0EECFC}"/>
              </a:ext>
            </a:extLst>
          </p:cNvPr>
          <p:cNvSpPr>
            <a:spLocks noGrp="1"/>
          </p:cNvSpPr>
          <p:nvPr>
            <p:ph type="dt" sz="half" idx="10"/>
          </p:nvPr>
        </p:nvSpPr>
        <p:spPr/>
        <p:txBody>
          <a:bodyPr/>
          <a:lstStyle/>
          <a:p>
            <a:pPr>
              <a:defRPr/>
            </a:pPr>
            <a:endParaRPr lang="de-DE"/>
          </a:p>
        </p:txBody>
      </p:sp>
      <p:sp>
        <p:nvSpPr>
          <p:cNvPr id="3" name="Fußzeilenplatzhalter 2">
            <a:extLst>
              <a:ext uri="{FF2B5EF4-FFF2-40B4-BE49-F238E27FC236}">
                <a16:creationId xmlns:a16="http://schemas.microsoft.com/office/drawing/2014/main" id="{E818A692-0B50-48F9-B3A9-4287ED5E7D0D}"/>
              </a:ext>
            </a:extLst>
          </p:cNvPr>
          <p:cNvSpPr>
            <a:spLocks noGrp="1"/>
          </p:cNvSpPr>
          <p:nvPr>
            <p:ph type="ftr" sz="quarter" idx="11"/>
          </p:nvPr>
        </p:nvSpPr>
        <p:spPr/>
        <p:txBody>
          <a:bodyPr/>
          <a:lstStyle/>
          <a:p>
            <a:pPr>
              <a:defRPr/>
            </a:pPr>
            <a:endParaRPr lang="de-DE"/>
          </a:p>
        </p:txBody>
      </p:sp>
      <p:sp>
        <p:nvSpPr>
          <p:cNvPr id="4" name="Foliennummernplatzhalter 3">
            <a:extLst>
              <a:ext uri="{FF2B5EF4-FFF2-40B4-BE49-F238E27FC236}">
                <a16:creationId xmlns:a16="http://schemas.microsoft.com/office/drawing/2014/main" id="{59DAC672-6ED2-4795-B940-B61074021B0B}"/>
              </a:ext>
            </a:extLst>
          </p:cNvPr>
          <p:cNvSpPr>
            <a:spLocks noGrp="1"/>
          </p:cNvSpPr>
          <p:nvPr>
            <p:ph type="sldNum" sz="quarter" idx="12"/>
          </p:nvPr>
        </p:nvSpPr>
        <p:spPr/>
        <p:txBody>
          <a:bodyPr/>
          <a:lstStyle/>
          <a:p>
            <a:pPr>
              <a:defRPr/>
            </a:pPr>
            <a:fld id="{9C02857A-0326-4BA8-88C4-B33478BF1DEF}" type="slidenum">
              <a:rPr lang="de-DE" altLang="de-DE" smtClean="0"/>
              <a:pPr>
                <a:defRPr/>
              </a:pPr>
              <a:t>‹Nr.›</a:t>
            </a:fld>
            <a:endParaRPr lang="de-DE" altLang="de-DE"/>
          </a:p>
        </p:txBody>
      </p:sp>
    </p:spTree>
    <p:extLst>
      <p:ext uri="{BB962C8B-B14F-4D97-AF65-F5344CB8AC3E}">
        <p14:creationId xmlns:p14="http://schemas.microsoft.com/office/powerpoint/2010/main" val="4239882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a:t>Mastertitelformat bearbeiten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F6FA2B21-3FCD-4721-B95C-427943F61125}" type="datetime1">
              <a:rPr lang="en-US" smtClean="0"/>
              <a:t>9/28/2025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19843364"/>
      </p:ext>
    </p:extLst>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E7DCDF-8C66-4F77-8517-371CA84AB1D8}"/>
              </a:ext>
            </a:extLst>
          </p:cNvPr>
          <p:cNvSpPr>
            <a:spLocks noGrp="1"/>
          </p:cNvSpPr>
          <p:nvPr>
            <p:ph type="title"/>
          </p:nvPr>
        </p:nvSpPr>
        <p:spPr>
          <a:xfrm>
            <a:off x="839788" y="457200"/>
            <a:ext cx="3932237" cy="1600200"/>
          </a:xfrm>
        </p:spPr>
        <p:txBody>
          <a:bodyPr anchor="b"/>
          <a:lstStyle>
            <a:lvl1pPr>
              <a:defRPr sz="24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E5B487D9-D99D-43FE-8EFB-8BD834255599}"/>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F3E7AD31-1E66-4450-81AE-1570C94E39F2}"/>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umsplatzhalter 4">
            <a:extLst>
              <a:ext uri="{FF2B5EF4-FFF2-40B4-BE49-F238E27FC236}">
                <a16:creationId xmlns:a16="http://schemas.microsoft.com/office/drawing/2014/main" id="{0DCF3B81-26D1-414F-9715-D0CA345C4758}"/>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E3626970-7E29-4BED-8B84-E3F0707271C7}"/>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FC2526CD-240B-467D-8378-683EDAF4E09E}"/>
              </a:ext>
            </a:extLst>
          </p:cNvPr>
          <p:cNvSpPr>
            <a:spLocks noGrp="1"/>
          </p:cNvSpPr>
          <p:nvPr>
            <p:ph type="sldNum" sz="quarter" idx="12"/>
          </p:nvPr>
        </p:nvSpPr>
        <p:spPr/>
        <p:txBody>
          <a:bodyPr/>
          <a:lstStyle/>
          <a:p>
            <a:pPr>
              <a:defRPr/>
            </a:pPr>
            <a:fld id="{5AAAC552-440E-430A-ADD1-740D8EFFBCE1}" type="slidenum">
              <a:rPr lang="de-DE" altLang="de-DE" smtClean="0"/>
              <a:pPr>
                <a:defRPr/>
              </a:pPr>
              <a:t>‹Nr.›</a:t>
            </a:fld>
            <a:endParaRPr lang="de-DE" altLang="de-DE"/>
          </a:p>
        </p:txBody>
      </p:sp>
    </p:spTree>
    <p:extLst>
      <p:ext uri="{BB962C8B-B14F-4D97-AF65-F5344CB8AC3E}">
        <p14:creationId xmlns:p14="http://schemas.microsoft.com/office/powerpoint/2010/main" val="14737851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635DDA-6CBD-4352-88CC-E8429F0CB312}"/>
              </a:ext>
            </a:extLst>
          </p:cNvPr>
          <p:cNvSpPr>
            <a:spLocks noGrp="1"/>
          </p:cNvSpPr>
          <p:nvPr>
            <p:ph type="title"/>
          </p:nvPr>
        </p:nvSpPr>
        <p:spPr>
          <a:xfrm>
            <a:off x="839788" y="457200"/>
            <a:ext cx="3932237" cy="1600200"/>
          </a:xfrm>
        </p:spPr>
        <p:txBody>
          <a:bodyPr anchor="b"/>
          <a:lstStyle>
            <a:lvl1pPr>
              <a:defRPr sz="2400"/>
            </a:lvl1pPr>
          </a:lstStyle>
          <a:p>
            <a:r>
              <a:rPr lang="de-DE"/>
              <a:t>Mastertitelformat bearbeiten</a:t>
            </a:r>
            <a:endParaRPr lang="de-AT"/>
          </a:p>
        </p:txBody>
      </p:sp>
      <p:sp>
        <p:nvSpPr>
          <p:cNvPr id="3" name="Bildplatzhalter 2">
            <a:extLst>
              <a:ext uri="{FF2B5EF4-FFF2-40B4-BE49-F238E27FC236}">
                <a16:creationId xmlns:a16="http://schemas.microsoft.com/office/drawing/2014/main" id="{8E3761F0-8D71-470D-A674-C4842D3E0884}"/>
              </a:ext>
            </a:extLst>
          </p:cNvPr>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de-AT"/>
          </a:p>
        </p:txBody>
      </p:sp>
      <p:sp>
        <p:nvSpPr>
          <p:cNvPr id="4" name="Textplatzhalter 3">
            <a:extLst>
              <a:ext uri="{FF2B5EF4-FFF2-40B4-BE49-F238E27FC236}">
                <a16:creationId xmlns:a16="http://schemas.microsoft.com/office/drawing/2014/main" id="{5B58829B-36C0-487C-9282-7F80FA6F894D}"/>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umsplatzhalter 4">
            <a:extLst>
              <a:ext uri="{FF2B5EF4-FFF2-40B4-BE49-F238E27FC236}">
                <a16:creationId xmlns:a16="http://schemas.microsoft.com/office/drawing/2014/main" id="{22DA2CE3-CEAA-4E5D-B871-4559C4CFE118}"/>
              </a:ext>
            </a:extLst>
          </p:cNvPr>
          <p:cNvSpPr>
            <a:spLocks noGrp="1"/>
          </p:cNvSpPr>
          <p:nvPr>
            <p:ph type="dt" sz="half" idx="10"/>
          </p:nvPr>
        </p:nvSpPr>
        <p:spPr/>
        <p:txBody>
          <a:bodyPr/>
          <a:lstStyle/>
          <a:p>
            <a:pPr>
              <a:defRPr/>
            </a:pPr>
            <a:endParaRPr lang="de-DE"/>
          </a:p>
        </p:txBody>
      </p:sp>
      <p:sp>
        <p:nvSpPr>
          <p:cNvPr id="6" name="Fußzeilenplatzhalter 5">
            <a:extLst>
              <a:ext uri="{FF2B5EF4-FFF2-40B4-BE49-F238E27FC236}">
                <a16:creationId xmlns:a16="http://schemas.microsoft.com/office/drawing/2014/main" id="{26E53110-0B21-48C6-A4B5-03DF85EA8505}"/>
              </a:ext>
            </a:extLst>
          </p:cNvPr>
          <p:cNvSpPr>
            <a:spLocks noGrp="1"/>
          </p:cNvSpPr>
          <p:nvPr>
            <p:ph type="ftr" sz="quarter" idx="11"/>
          </p:nvPr>
        </p:nvSpPr>
        <p:spPr/>
        <p:txBody>
          <a:bodyPr/>
          <a:lstStyle/>
          <a:p>
            <a:pPr>
              <a:defRPr/>
            </a:pPr>
            <a:endParaRPr lang="de-DE"/>
          </a:p>
        </p:txBody>
      </p:sp>
      <p:sp>
        <p:nvSpPr>
          <p:cNvPr id="7" name="Foliennummernplatzhalter 6">
            <a:extLst>
              <a:ext uri="{FF2B5EF4-FFF2-40B4-BE49-F238E27FC236}">
                <a16:creationId xmlns:a16="http://schemas.microsoft.com/office/drawing/2014/main" id="{B85F2600-EA0A-4B7E-B0D5-24B82A3E992A}"/>
              </a:ext>
            </a:extLst>
          </p:cNvPr>
          <p:cNvSpPr>
            <a:spLocks noGrp="1"/>
          </p:cNvSpPr>
          <p:nvPr>
            <p:ph type="sldNum" sz="quarter" idx="12"/>
          </p:nvPr>
        </p:nvSpPr>
        <p:spPr/>
        <p:txBody>
          <a:bodyPr/>
          <a:lstStyle/>
          <a:p>
            <a:pPr>
              <a:defRPr/>
            </a:pPr>
            <a:fld id="{39AE1382-36E3-4BBC-9AF6-0887B9229E7F}" type="slidenum">
              <a:rPr lang="de-DE" altLang="de-DE" smtClean="0"/>
              <a:pPr>
                <a:defRPr/>
              </a:pPr>
              <a:t>‹Nr.›</a:t>
            </a:fld>
            <a:endParaRPr lang="de-DE" altLang="de-DE"/>
          </a:p>
        </p:txBody>
      </p:sp>
    </p:spTree>
    <p:extLst>
      <p:ext uri="{BB962C8B-B14F-4D97-AF65-F5344CB8AC3E}">
        <p14:creationId xmlns:p14="http://schemas.microsoft.com/office/powerpoint/2010/main" val="32493245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46969E-6618-4C91-B21E-CE9B8EC0C2D2}"/>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D1868D50-C53A-4BA5-B2C5-F805B6F857C6}"/>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B63E68E4-ED98-44B4-B674-9700DE940335}"/>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F704080B-F3E7-43C3-BFA4-DB71AB1660C0}"/>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0CE8FB65-E534-4BB6-A7A5-504D8A01CAFA}"/>
              </a:ext>
            </a:extLst>
          </p:cNvPr>
          <p:cNvSpPr>
            <a:spLocks noGrp="1"/>
          </p:cNvSpPr>
          <p:nvPr>
            <p:ph type="sldNum" sz="quarter" idx="12"/>
          </p:nvPr>
        </p:nvSpPr>
        <p:spPr/>
        <p:txBody>
          <a:bodyPr/>
          <a:lstStyle/>
          <a:p>
            <a:pPr>
              <a:defRPr/>
            </a:pPr>
            <a:fld id="{EFEA14C1-0B06-43B2-A2F5-F30A70644089}" type="slidenum">
              <a:rPr lang="de-DE" altLang="de-DE" smtClean="0"/>
              <a:pPr>
                <a:defRPr/>
              </a:pPr>
              <a:t>‹Nr.›</a:t>
            </a:fld>
            <a:endParaRPr lang="de-DE" altLang="de-DE"/>
          </a:p>
        </p:txBody>
      </p:sp>
    </p:spTree>
    <p:extLst>
      <p:ext uri="{BB962C8B-B14F-4D97-AF65-F5344CB8AC3E}">
        <p14:creationId xmlns:p14="http://schemas.microsoft.com/office/powerpoint/2010/main" val="1000889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018D2F5B-4BAE-422C-B23D-D239F678438E}"/>
              </a:ext>
            </a:extLst>
          </p:cNvPr>
          <p:cNvSpPr>
            <a:spLocks noGrp="1"/>
          </p:cNvSpPr>
          <p:nvPr>
            <p:ph type="title" orient="vert"/>
          </p:nvPr>
        </p:nvSpPr>
        <p:spPr>
          <a:xfrm>
            <a:off x="8724901" y="365125"/>
            <a:ext cx="2628900"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1173E98D-0F37-4003-B04F-74083196F088}"/>
              </a:ext>
            </a:extLst>
          </p:cNvPr>
          <p:cNvSpPr>
            <a:spLocks noGrp="1"/>
          </p:cNvSpPr>
          <p:nvPr>
            <p:ph type="body" orient="vert" idx="1"/>
          </p:nvPr>
        </p:nvSpPr>
        <p:spPr>
          <a:xfrm>
            <a:off x="838201"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1424D0B-E4AD-4B1D-A842-00E60F4E95EF}"/>
              </a:ext>
            </a:extLst>
          </p:cNvPr>
          <p:cNvSpPr>
            <a:spLocks noGrp="1"/>
          </p:cNvSpPr>
          <p:nvPr>
            <p:ph type="dt" sz="half" idx="10"/>
          </p:nvPr>
        </p:nvSpPr>
        <p:spPr/>
        <p:txBody>
          <a:bodyPr/>
          <a:lstStyle/>
          <a:p>
            <a:pPr>
              <a:defRPr/>
            </a:pPr>
            <a:endParaRPr lang="de-DE"/>
          </a:p>
        </p:txBody>
      </p:sp>
      <p:sp>
        <p:nvSpPr>
          <p:cNvPr id="5" name="Fußzeilenplatzhalter 4">
            <a:extLst>
              <a:ext uri="{FF2B5EF4-FFF2-40B4-BE49-F238E27FC236}">
                <a16:creationId xmlns:a16="http://schemas.microsoft.com/office/drawing/2014/main" id="{20AE8AF7-D518-419A-9A8D-B7FA695C5604}"/>
              </a:ext>
            </a:extLst>
          </p:cNvPr>
          <p:cNvSpPr>
            <a:spLocks noGrp="1"/>
          </p:cNvSpPr>
          <p:nvPr>
            <p:ph type="ftr" sz="quarter" idx="11"/>
          </p:nvPr>
        </p:nvSpPr>
        <p:spPr/>
        <p:txBody>
          <a:bodyPr/>
          <a:lstStyle/>
          <a:p>
            <a:pPr>
              <a:defRPr/>
            </a:pPr>
            <a:endParaRPr lang="de-DE"/>
          </a:p>
        </p:txBody>
      </p:sp>
      <p:sp>
        <p:nvSpPr>
          <p:cNvPr id="6" name="Foliennummernplatzhalter 5">
            <a:extLst>
              <a:ext uri="{FF2B5EF4-FFF2-40B4-BE49-F238E27FC236}">
                <a16:creationId xmlns:a16="http://schemas.microsoft.com/office/drawing/2014/main" id="{4B0F15F5-3696-4E08-A3FA-6A51537E2B70}"/>
              </a:ext>
            </a:extLst>
          </p:cNvPr>
          <p:cNvSpPr>
            <a:spLocks noGrp="1"/>
          </p:cNvSpPr>
          <p:nvPr>
            <p:ph type="sldNum" sz="quarter" idx="12"/>
          </p:nvPr>
        </p:nvSpPr>
        <p:spPr/>
        <p:txBody>
          <a:bodyPr/>
          <a:lstStyle/>
          <a:p>
            <a:pPr>
              <a:defRPr/>
            </a:pPr>
            <a:fld id="{36BFF053-98A2-4252-A23F-09E91CC1CA25}" type="slidenum">
              <a:rPr lang="de-DE" altLang="de-DE" smtClean="0"/>
              <a:pPr>
                <a:defRPr/>
              </a:pPr>
              <a:t>‹Nr.›</a:t>
            </a:fld>
            <a:endParaRPr lang="de-DE" altLang="de-DE"/>
          </a:p>
        </p:txBody>
      </p:sp>
    </p:spTree>
    <p:extLst>
      <p:ext uri="{BB962C8B-B14F-4D97-AF65-F5344CB8AC3E}">
        <p14:creationId xmlns:p14="http://schemas.microsoft.com/office/powerpoint/2010/main" val="11908348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609600" y="381000"/>
            <a:ext cx="10972800" cy="5715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3" name="Rectangle 4">
            <a:extLst>
              <a:ext uri="{FF2B5EF4-FFF2-40B4-BE49-F238E27FC236}">
                <a16:creationId xmlns:a16="http://schemas.microsoft.com/office/drawing/2014/main" id="{62AAC9BD-E92D-43DB-A03D-50B9828ECAAC}"/>
              </a:ext>
            </a:extLst>
          </p:cNvPr>
          <p:cNvSpPr>
            <a:spLocks noGrp="1" noChangeArrowheads="1"/>
          </p:cNvSpPr>
          <p:nvPr>
            <p:ph type="dt" sz="half" idx="10"/>
          </p:nvPr>
        </p:nvSpPr>
        <p:spPr>
          <a:ln/>
        </p:spPr>
        <p:txBody>
          <a:bodyPr/>
          <a:lstStyle>
            <a:lvl1pPr>
              <a:defRPr/>
            </a:lvl1pPr>
          </a:lstStyle>
          <a:p>
            <a:pPr>
              <a:defRPr/>
            </a:pPr>
            <a:endParaRPr lang="de-AT"/>
          </a:p>
        </p:txBody>
      </p:sp>
      <p:sp>
        <p:nvSpPr>
          <p:cNvPr id="4" name="Rectangle 5">
            <a:extLst>
              <a:ext uri="{FF2B5EF4-FFF2-40B4-BE49-F238E27FC236}">
                <a16:creationId xmlns:a16="http://schemas.microsoft.com/office/drawing/2014/main" id="{B82FEB68-8883-439E-AFF4-572A9EE47E1D}"/>
              </a:ext>
            </a:extLst>
          </p:cNvPr>
          <p:cNvSpPr>
            <a:spLocks noGrp="1" noChangeArrowheads="1"/>
          </p:cNvSpPr>
          <p:nvPr>
            <p:ph type="ftr" sz="quarter" idx="11"/>
          </p:nvPr>
        </p:nvSpPr>
        <p:spPr>
          <a:ln/>
        </p:spPr>
        <p:txBody>
          <a:bodyPr/>
          <a:lstStyle>
            <a:lvl1pPr>
              <a:defRPr/>
            </a:lvl1pPr>
          </a:lstStyle>
          <a:p>
            <a:pPr>
              <a:defRPr/>
            </a:pPr>
            <a:endParaRPr lang="de-AT"/>
          </a:p>
        </p:txBody>
      </p:sp>
      <p:sp>
        <p:nvSpPr>
          <p:cNvPr id="5" name="Rectangle 6">
            <a:extLst>
              <a:ext uri="{FF2B5EF4-FFF2-40B4-BE49-F238E27FC236}">
                <a16:creationId xmlns:a16="http://schemas.microsoft.com/office/drawing/2014/main" id="{F287985B-7F04-4887-84FA-8FFA343EDDE6}"/>
              </a:ext>
            </a:extLst>
          </p:cNvPr>
          <p:cNvSpPr>
            <a:spLocks noGrp="1" noChangeArrowheads="1"/>
          </p:cNvSpPr>
          <p:nvPr>
            <p:ph type="sldNum" sz="quarter" idx="12"/>
          </p:nvPr>
        </p:nvSpPr>
        <p:spPr>
          <a:ln/>
        </p:spPr>
        <p:txBody>
          <a:bodyPr/>
          <a:lstStyle>
            <a:lvl1pPr>
              <a:defRPr/>
            </a:lvl1pPr>
          </a:lstStyle>
          <a:p>
            <a:fld id="{E9305A53-1BA9-486F-A396-847D33E67B35}" type="slidenum">
              <a:rPr lang="de-AT" altLang="de-DE"/>
              <a:pPr/>
              <a:t>‹Nr.›</a:t>
            </a:fld>
            <a:endParaRPr lang="de-AT" altLang="de-DE"/>
          </a:p>
        </p:txBody>
      </p:sp>
    </p:spTree>
    <p:extLst>
      <p:ext uri="{BB962C8B-B14F-4D97-AF65-F5344CB8AC3E}">
        <p14:creationId xmlns:p14="http://schemas.microsoft.com/office/powerpoint/2010/main" val="37915976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7" y="1371600"/>
            <a:ext cx="109728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p:txBody>
          <a:bodyPr/>
          <a:lstStyle/>
          <a:p>
            <a:fld id="{7CB97365-EBCA-4027-87D5-99FC1D4DF0BB}" type="datetimeFigureOut">
              <a:rPr lang="en-US" smtClean="0"/>
              <a:pPr/>
              <a:t>9/28/2025</a:t>
            </a:fld>
            <a:endParaRPr lang="en-US"/>
          </a:p>
        </p:txBody>
      </p:sp>
      <p:sp>
        <p:nvSpPr>
          <p:cNvPr id="17" name="Footer Placeholder 16"/>
          <p:cNvSpPr>
            <a:spLocks noGrp="1"/>
          </p:cNvSpPr>
          <p:nvPr>
            <p:ph type="ftr" sz="quarter" idx="11"/>
          </p:nvPr>
        </p:nvSpPr>
        <p:spPr/>
        <p:txBody>
          <a:bodyPr/>
          <a:lstStyle/>
          <a:p>
            <a:endParaRPr kumimoji="0" lang="en-US"/>
          </a:p>
        </p:txBody>
      </p:sp>
      <p:sp>
        <p:nvSpPr>
          <p:cNvPr id="29" name="Slide Number Placeholder 28"/>
          <p:cNvSpPr>
            <a:spLocks noGrp="1"/>
          </p:cNvSpPr>
          <p:nvPr>
            <p:ph type="sldNum" sz="quarter" idx="12"/>
          </p:nvPr>
        </p:nvSpPr>
        <p:spPr/>
        <p:txBody>
          <a:bodyPr/>
          <a:lstStyle/>
          <a:p>
            <a:fld id="{69E29E33-B620-47F9-BB04-8846C2A5AFCC}" type="slidenum">
              <a:rPr kumimoji="0" lang="en-US" smtClean="0"/>
              <a:pPr/>
              <a:t>‹Nr.›</a:t>
            </a:fld>
            <a:endParaRPr kumimoji="0" lang="en-US"/>
          </a:p>
        </p:txBody>
      </p:sp>
      <p:sp>
        <p:nvSpPr>
          <p:cNvPr id="9" name="Subtitle 8"/>
          <p:cNvSpPr>
            <a:spLocks noGrp="1"/>
          </p:cNvSpPr>
          <p:nvPr>
            <p:ph type="subTitle" idx="1"/>
          </p:nvPr>
        </p:nvSpPr>
        <p:spPr>
          <a:xfrm>
            <a:off x="1828800" y="3331698"/>
            <a:ext cx="85344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Tree>
    <p:extLst>
      <p:ext uri="{BB962C8B-B14F-4D97-AF65-F5344CB8AC3E}">
        <p14:creationId xmlns:p14="http://schemas.microsoft.com/office/powerpoint/2010/main" val="3419090779"/>
      </p:ext>
    </p:extLst>
  </p:cSld>
  <p:clrMapOvr>
    <a:overrideClrMapping bg1="lt1" tx1="dk1" bg2="lt2" tx2="dk2" accent1="accent1" accent2="accent2" accent3="accent3" accent4="accent4" accent5="accent5" accent6="accent6" hlink="hlink" folHlink="folHlink"/>
  </p:clrMapOvr>
  <p:transition advClick="0" advTm="3000">
    <p:strips dir="r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B97365-EBCA-4027-87D5-99FC1D4DF0BB}"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494871220"/>
      </p:ext>
    </p:extLst>
  </p:cSld>
  <p:clrMapOvr>
    <a:masterClrMapping/>
  </p:clrMapOvr>
  <p:transition advClick="0" advTm="3000">
    <p:strips dir="r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
            <a:ext cx="94488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2133600" y="2507786"/>
            <a:ext cx="94488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7CB97365-EBCA-4027-87D5-99FC1D4DF0BB}"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a:xfrm>
            <a:off x="10566400" y="6416676"/>
            <a:ext cx="1016000" cy="365125"/>
          </a:xfrm>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3800042787"/>
      </p:ext>
    </p:extLst>
  </p:cSld>
  <p:clrMapOvr>
    <a:overrideClrMapping bg1="dk1" tx1="lt1" bg2="dk2" tx2="lt2" accent1="accent1" accent2="accent2" accent3="accent3" accent4="accent4" accent5="accent5" accent6="accent6" hlink="hlink" folHlink="folHlink"/>
  </p:clrMapOvr>
  <p:transition advClick="0" advTm="3000">
    <p:strips dir="r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CB97365-EBCA-4027-87D5-99FC1D4DF0BB}"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3258206072"/>
      </p:ext>
    </p:extLst>
  </p:cSld>
  <p:clrMapOvr>
    <a:masterClrMapping/>
  </p:clrMapOvr>
  <p:transition advClick="0" advTm="3000">
    <p:strips dir="r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609600" y="1535113"/>
            <a:ext cx="5386917"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193368" y="1535113"/>
            <a:ext cx="5389033"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2362201"/>
            <a:ext cx="5386917"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193368" y="2362201"/>
            <a:ext cx="5389033"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7CB97365-EBCA-4027-87D5-99FC1D4DF0BB}" type="datetimeFigureOut">
              <a:rPr lang="en-US" smtClean="0"/>
              <a:pPr/>
              <a:t>9/28/2025</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2261652252"/>
      </p:ext>
    </p:extLst>
  </p:cSld>
  <p:clrMapOvr>
    <a:masterClrMapping/>
  </p:clrMapOvr>
  <p:transition advClick="0" advTm="3000">
    <p:strips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7" name="Date Placeholder 2"/>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597787492"/>
      </p:ext>
    </p:extLst>
  </p:cSld>
  <p:clrMapOvr>
    <a:masterClrMapping/>
  </p:clrMapOvr>
  <p:hf sldNum="0"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7CB97365-EBCA-4027-87D5-99FC1D4DF0BB}" type="datetimeFigureOut">
              <a:rPr lang="en-US" smtClean="0"/>
              <a:pPr/>
              <a:t>9/28/2025</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3604249610"/>
      </p:ext>
    </p:extLst>
  </p:cSld>
  <p:clrMapOvr>
    <a:masterClrMapping/>
  </p:clrMapOvr>
  <p:transition advClick="0" advTm="3000">
    <p:strips dir="rd"/>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B97365-EBCA-4027-87D5-99FC1D4DF0BB}" type="datetimeFigureOut">
              <a:rPr lang="en-US" smtClean="0"/>
              <a:pPr/>
              <a:t>9/28/2025</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1252810373"/>
      </p:ext>
    </p:extLst>
  </p:cSld>
  <p:clrMapOvr>
    <a:overrideClrMapping bg1="lt1" tx1="dk1" bg2="lt2" tx2="dk2" accent1="accent1" accent2="accent2" accent3="accent3" accent4="accent4" accent5="accent5" accent6="accent6" hlink="hlink" folHlink="folHlink"/>
  </p:clrMapOvr>
  <p:transition advClick="0" advTm="3000">
    <p:strips dir="rd"/>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609601" y="1524001"/>
            <a:ext cx="4011084"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766733" y="273051"/>
            <a:ext cx="6815667"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CB97365-EBCA-4027-87D5-99FC1D4DF0BB}"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10884793"/>
      </p:ext>
    </p:extLst>
  </p:cSld>
  <p:clrMapOvr>
    <a:masterClrMapping/>
  </p:clrMapOvr>
  <p:transition advClick="0" advTm="3000">
    <p:strips dir="rd"/>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8400" y="609600"/>
            <a:ext cx="7315200" cy="522288"/>
          </a:xfrm>
        </p:spPr>
        <p:txBody>
          <a:bodyPr lIns="45720" rIns="45720" bIns="0" anchor="b">
            <a:sp3d prstMaterial="softEdge"/>
          </a:bodyPr>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2438400" y="1831975"/>
            <a:ext cx="73152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marL="0" indent="0" algn="l" rtl="0" eaLnBrk="1" latinLnBrk="0" hangingPunct="1">
              <a:buNone/>
              <a:defRPr sz="3200"/>
            </a:lvl1pPr>
          </a:lstStyle>
          <a:p>
            <a:pPr marL="0" algn="l" rtl="0" eaLnBrk="1" latinLnBrk="0" hangingPunct="1"/>
            <a:r>
              <a:rPr kumimoji="0" lang="en-US">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2438400" y="1166787"/>
            <a:ext cx="73152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CB97365-EBCA-4027-87D5-99FC1D4DF0BB}" type="datetimeFigureOut">
              <a:rPr lang="en-US" smtClean="0"/>
              <a:pPr/>
              <a:t>9/28/2025</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854604463"/>
      </p:ext>
    </p:extLst>
  </p:cSld>
  <p:clrMapOvr>
    <a:masterClrMapping/>
  </p:clrMapOvr>
  <p:transition advClick="0" advTm="3000">
    <p:strips dir="rd"/>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B97365-EBCA-4027-87D5-99FC1D4DF0BB}"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2694337210"/>
      </p:ext>
    </p:extLst>
  </p:cSld>
  <p:clrMapOvr>
    <a:masterClrMapping/>
  </p:clrMapOvr>
  <p:transition advClick="0" advTm="3000">
    <p:strips dir="rd"/>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B97365-EBCA-4027-87D5-99FC1D4DF0BB}" type="datetimeFigureOut">
              <a:rPr lang="en-US" smtClean="0"/>
              <a:pPr/>
              <a:t>9/28/2025</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9E29E33-B620-47F9-BB04-8846C2A5AFCC}" type="slidenum">
              <a:rPr kumimoji="0" lang="en-US" smtClean="0"/>
              <a:pPr/>
              <a:t>‹Nr.›</a:t>
            </a:fld>
            <a:endParaRPr kumimoji="0" lang="en-US"/>
          </a:p>
        </p:txBody>
      </p:sp>
    </p:spTree>
    <p:extLst>
      <p:ext uri="{BB962C8B-B14F-4D97-AF65-F5344CB8AC3E}">
        <p14:creationId xmlns:p14="http://schemas.microsoft.com/office/powerpoint/2010/main" val="3248848114"/>
      </p:ext>
    </p:extLst>
  </p:cSld>
  <p:clrMapOvr>
    <a:masterClrMapping/>
  </p:clrMapOvr>
  <p:transition advClick="0" advTm="3000">
    <p:strips dir="rd"/>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fr-FR"/>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fr-FR"/>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879F9B72-9134-4D03-BE51-ED653F72CEE4}" type="slidenum">
              <a:rPr lang="fr-FR"/>
              <a:pPr/>
              <a:t>‹Nr.›</a:t>
            </a:fld>
            <a:endParaRPr lang="fr-FR"/>
          </a:p>
        </p:txBody>
      </p:sp>
    </p:spTree>
    <p:extLst>
      <p:ext uri="{BB962C8B-B14F-4D97-AF65-F5344CB8AC3E}">
        <p14:creationId xmlns:p14="http://schemas.microsoft.com/office/powerpoint/2010/main" val="948453306"/>
      </p:ext>
    </p:extLst>
  </p:cSld>
  <p:clrMapOvr>
    <a:masterClrMapping/>
  </p:clrMapOvr>
  <p:transition advClick="0" advTm="3000">
    <p:strips dir="rd"/>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2840D012-CD13-27B4-12EF-C263A1628D7F}"/>
              </a:ext>
            </a:extLst>
          </p:cNvPr>
          <p:cNvGrpSpPr>
            <a:grpSpLocks/>
          </p:cNvGrpSpPr>
          <p:nvPr/>
        </p:nvGrpSpPr>
        <p:grpSpPr bwMode="auto">
          <a:xfrm>
            <a:off x="325796" y="3315972"/>
            <a:ext cx="11075245" cy="151184"/>
            <a:chOff x="154" y="2089"/>
            <a:chExt cx="5232" cy="95"/>
          </a:xfrm>
        </p:grpSpPr>
        <p:sp>
          <p:nvSpPr>
            <p:cNvPr id="3" name="Freeform 3">
              <a:extLst>
                <a:ext uri="{FF2B5EF4-FFF2-40B4-BE49-F238E27FC236}">
                  <a16:creationId xmlns:a16="http://schemas.microsoft.com/office/drawing/2014/main" id="{91E69E04-173B-34BC-9E63-E9DC3B0B98A0}"/>
                </a:ext>
              </a:extLst>
            </p:cNvPr>
            <p:cNvSpPr>
              <a:spLocks/>
            </p:cNvSpPr>
            <p:nvPr/>
          </p:nvSpPr>
          <p:spPr bwMode="auto">
            <a:xfrm>
              <a:off x="154" y="2099"/>
              <a:ext cx="5221" cy="85"/>
            </a:xfrm>
            <a:custGeom>
              <a:avLst/>
              <a:gdLst>
                <a:gd name="T0" fmla="*/ 167 w 5221"/>
                <a:gd name="T1" fmla="*/ 8 h 85"/>
                <a:gd name="T2" fmla="*/ 355 w 5221"/>
                <a:gd name="T3" fmla="*/ 16 h 85"/>
                <a:gd name="T4" fmla="*/ 491 w 5221"/>
                <a:gd name="T5" fmla="*/ 33 h 85"/>
                <a:gd name="T6" fmla="*/ 731 w 5221"/>
                <a:gd name="T7" fmla="*/ 33 h 85"/>
                <a:gd name="T8" fmla="*/ 950 w 5221"/>
                <a:gd name="T9" fmla="*/ 33 h 85"/>
                <a:gd name="T10" fmla="*/ 1137 w 5221"/>
                <a:gd name="T11" fmla="*/ 0 h 85"/>
                <a:gd name="T12" fmla="*/ 1336 w 5221"/>
                <a:gd name="T13" fmla="*/ 8 h 85"/>
                <a:gd name="T14" fmla="*/ 1545 w 5221"/>
                <a:gd name="T15" fmla="*/ 25 h 85"/>
                <a:gd name="T16" fmla="*/ 1733 w 5221"/>
                <a:gd name="T17" fmla="*/ 25 h 85"/>
                <a:gd name="T18" fmla="*/ 1984 w 5221"/>
                <a:gd name="T19" fmla="*/ 25 h 85"/>
                <a:gd name="T20" fmla="*/ 2234 w 5221"/>
                <a:gd name="T21" fmla="*/ 25 h 85"/>
                <a:gd name="T22" fmla="*/ 2464 w 5221"/>
                <a:gd name="T23" fmla="*/ 25 h 85"/>
                <a:gd name="T24" fmla="*/ 2651 w 5221"/>
                <a:gd name="T25" fmla="*/ 25 h 85"/>
                <a:gd name="T26" fmla="*/ 2819 w 5221"/>
                <a:gd name="T27" fmla="*/ 25 h 85"/>
                <a:gd name="T28" fmla="*/ 3038 w 5221"/>
                <a:gd name="T29" fmla="*/ 33 h 85"/>
                <a:gd name="T30" fmla="*/ 3152 w 5221"/>
                <a:gd name="T31" fmla="*/ 59 h 85"/>
                <a:gd name="T32" fmla="*/ 3320 w 5221"/>
                <a:gd name="T33" fmla="*/ 50 h 85"/>
                <a:gd name="T34" fmla="*/ 3643 w 5221"/>
                <a:gd name="T35" fmla="*/ 50 h 85"/>
                <a:gd name="T36" fmla="*/ 3832 w 5221"/>
                <a:gd name="T37" fmla="*/ 25 h 85"/>
                <a:gd name="T38" fmla="*/ 3987 w 5221"/>
                <a:gd name="T39" fmla="*/ 8 h 85"/>
                <a:gd name="T40" fmla="*/ 4227 w 5221"/>
                <a:gd name="T41" fmla="*/ 8 h 85"/>
                <a:gd name="T42" fmla="*/ 4437 w 5221"/>
                <a:gd name="T43" fmla="*/ 33 h 85"/>
                <a:gd name="T44" fmla="*/ 4687 w 5221"/>
                <a:gd name="T45" fmla="*/ 33 h 85"/>
                <a:gd name="T46" fmla="*/ 4834 w 5221"/>
                <a:gd name="T47" fmla="*/ 33 h 85"/>
                <a:gd name="T48" fmla="*/ 5074 w 5221"/>
                <a:gd name="T49" fmla="*/ 33 h 85"/>
                <a:gd name="T50" fmla="*/ 5199 w 5221"/>
                <a:gd name="T51" fmla="*/ 76 h 85"/>
                <a:gd name="T52" fmla="*/ 4938 w 5221"/>
                <a:gd name="T53" fmla="*/ 67 h 85"/>
                <a:gd name="T54" fmla="*/ 4719 w 5221"/>
                <a:gd name="T55" fmla="*/ 67 h 85"/>
                <a:gd name="T56" fmla="*/ 4499 w 5221"/>
                <a:gd name="T57" fmla="*/ 76 h 85"/>
                <a:gd name="T58" fmla="*/ 4312 w 5221"/>
                <a:gd name="T59" fmla="*/ 84 h 85"/>
                <a:gd name="T60" fmla="*/ 4029 w 5221"/>
                <a:gd name="T61" fmla="*/ 76 h 85"/>
                <a:gd name="T62" fmla="*/ 3821 w 5221"/>
                <a:gd name="T63" fmla="*/ 59 h 85"/>
                <a:gd name="T64" fmla="*/ 3612 w 5221"/>
                <a:gd name="T65" fmla="*/ 59 h 85"/>
                <a:gd name="T66" fmla="*/ 3456 w 5221"/>
                <a:gd name="T67" fmla="*/ 76 h 85"/>
                <a:gd name="T68" fmla="*/ 3205 w 5221"/>
                <a:gd name="T69" fmla="*/ 84 h 85"/>
                <a:gd name="T70" fmla="*/ 2944 w 5221"/>
                <a:gd name="T71" fmla="*/ 76 h 85"/>
                <a:gd name="T72" fmla="*/ 2651 w 5221"/>
                <a:gd name="T73" fmla="*/ 84 h 85"/>
                <a:gd name="T74" fmla="*/ 2432 w 5221"/>
                <a:gd name="T75" fmla="*/ 76 h 85"/>
                <a:gd name="T76" fmla="*/ 2192 w 5221"/>
                <a:gd name="T77" fmla="*/ 76 h 85"/>
                <a:gd name="T78" fmla="*/ 2014 w 5221"/>
                <a:gd name="T79" fmla="*/ 59 h 85"/>
                <a:gd name="T80" fmla="*/ 1837 w 5221"/>
                <a:gd name="T81" fmla="*/ 67 h 85"/>
                <a:gd name="T82" fmla="*/ 1628 w 5221"/>
                <a:gd name="T83" fmla="*/ 76 h 85"/>
                <a:gd name="T84" fmla="*/ 1451 w 5221"/>
                <a:gd name="T85" fmla="*/ 59 h 85"/>
                <a:gd name="T86" fmla="*/ 1211 w 5221"/>
                <a:gd name="T87" fmla="*/ 59 h 85"/>
                <a:gd name="T88" fmla="*/ 876 w 5221"/>
                <a:gd name="T89" fmla="*/ 67 h 85"/>
                <a:gd name="T90" fmla="*/ 668 w 5221"/>
                <a:gd name="T91" fmla="*/ 59 h 85"/>
                <a:gd name="T92" fmla="*/ 521 w 5221"/>
                <a:gd name="T93" fmla="*/ 42 h 85"/>
                <a:gd name="T94" fmla="*/ 324 w 5221"/>
                <a:gd name="T95" fmla="*/ 50 h 85"/>
                <a:gd name="T96" fmla="*/ 135 w 5221"/>
                <a:gd name="T97" fmla="*/ 50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221" h="85">
                  <a:moveTo>
                    <a:pt x="0" y="25"/>
                  </a:moveTo>
                  <a:lnTo>
                    <a:pt x="94" y="16"/>
                  </a:lnTo>
                  <a:lnTo>
                    <a:pt x="125" y="8"/>
                  </a:lnTo>
                  <a:lnTo>
                    <a:pt x="167" y="8"/>
                  </a:lnTo>
                  <a:lnTo>
                    <a:pt x="198" y="8"/>
                  </a:lnTo>
                  <a:lnTo>
                    <a:pt x="240" y="8"/>
                  </a:lnTo>
                  <a:lnTo>
                    <a:pt x="324" y="8"/>
                  </a:lnTo>
                  <a:lnTo>
                    <a:pt x="355" y="16"/>
                  </a:lnTo>
                  <a:lnTo>
                    <a:pt x="386" y="16"/>
                  </a:lnTo>
                  <a:lnTo>
                    <a:pt x="428" y="25"/>
                  </a:lnTo>
                  <a:lnTo>
                    <a:pt x="459" y="33"/>
                  </a:lnTo>
                  <a:lnTo>
                    <a:pt x="491" y="33"/>
                  </a:lnTo>
                  <a:lnTo>
                    <a:pt x="574" y="33"/>
                  </a:lnTo>
                  <a:lnTo>
                    <a:pt x="616" y="33"/>
                  </a:lnTo>
                  <a:lnTo>
                    <a:pt x="657" y="33"/>
                  </a:lnTo>
                  <a:lnTo>
                    <a:pt x="731" y="33"/>
                  </a:lnTo>
                  <a:lnTo>
                    <a:pt x="793" y="33"/>
                  </a:lnTo>
                  <a:lnTo>
                    <a:pt x="856" y="33"/>
                  </a:lnTo>
                  <a:lnTo>
                    <a:pt x="918" y="33"/>
                  </a:lnTo>
                  <a:lnTo>
                    <a:pt x="950" y="33"/>
                  </a:lnTo>
                  <a:lnTo>
                    <a:pt x="1023" y="25"/>
                  </a:lnTo>
                  <a:lnTo>
                    <a:pt x="1065" y="16"/>
                  </a:lnTo>
                  <a:lnTo>
                    <a:pt x="1107" y="0"/>
                  </a:lnTo>
                  <a:lnTo>
                    <a:pt x="1137" y="0"/>
                  </a:lnTo>
                  <a:lnTo>
                    <a:pt x="1169" y="0"/>
                  </a:lnTo>
                  <a:lnTo>
                    <a:pt x="1232" y="0"/>
                  </a:lnTo>
                  <a:lnTo>
                    <a:pt x="1273" y="8"/>
                  </a:lnTo>
                  <a:lnTo>
                    <a:pt x="1336" y="8"/>
                  </a:lnTo>
                  <a:lnTo>
                    <a:pt x="1398" y="8"/>
                  </a:lnTo>
                  <a:lnTo>
                    <a:pt x="1420" y="16"/>
                  </a:lnTo>
                  <a:lnTo>
                    <a:pt x="1483" y="16"/>
                  </a:lnTo>
                  <a:lnTo>
                    <a:pt x="1545" y="25"/>
                  </a:lnTo>
                  <a:lnTo>
                    <a:pt x="1608" y="25"/>
                  </a:lnTo>
                  <a:lnTo>
                    <a:pt x="1649" y="25"/>
                  </a:lnTo>
                  <a:lnTo>
                    <a:pt x="1691" y="25"/>
                  </a:lnTo>
                  <a:lnTo>
                    <a:pt x="1733" y="25"/>
                  </a:lnTo>
                  <a:lnTo>
                    <a:pt x="1774" y="25"/>
                  </a:lnTo>
                  <a:lnTo>
                    <a:pt x="1816" y="16"/>
                  </a:lnTo>
                  <a:lnTo>
                    <a:pt x="1900" y="16"/>
                  </a:lnTo>
                  <a:lnTo>
                    <a:pt x="1984" y="25"/>
                  </a:lnTo>
                  <a:lnTo>
                    <a:pt x="2046" y="25"/>
                  </a:lnTo>
                  <a:lnTo>
                    <a:pt x="2109" y="25"/>
                  </a:lnTo>
                  <a:lnTo>
                    <a:pt x="2171" y="25"/>
                  </a:lnTo>
                  <a:lnTo>
                    <a:pt x="2234" y="25"/>
                  </a:lnTo>
                  <a:lnTo>
                    <a:pt x="2265" y="25"/>
                  </a:lnTo>
                  <a:lnTo>
                    <a:pt x="2307" y="25"/>
                  </a:lnTo>
                  <a:lnTo>
                    <a:pt x="2390" y="25"/>
                  </a:lnTo>
                  <a:lnTo>
                    <a:pt x="2464" y="25"/>
                  </a:lnTo>
                  <a:lnTo>
                    <a:pt x="2505" y="25"/>
                  </a:lnTo>
                  <a:lnTo>
                    <a:pt x="2547" y="25"/>
                  </a:lnTo>
                  <a:lnTo>
                    <a:pt x="2589" y="25"/>
                  </a:lnTo>
                  <a:lnTo>
                    <a:pt x="2651" y="25"/>
                  </a:lnTo>
                  <a:lnTo>
                    <a:pt x="2693" y="25"/>
                  </a:lnTo>
                  <a:lnTo>
                    <a:pt x="2725" y="25"/>
                  </a:lnTo>
                  <a:lnTo>
                    <a:pt x="2756" y="25"/>
                  </a:lnTo>
                  <a:lnTo>
                    <a:pt x="2819" y="25"/>
                  </a:lnTo>
                  <a:lnTo>
                    <a:pt x="2881" y="25"/>
                  </a:lnTo>
                  <a:lnTo>
                    <a:pt x="2965" y="25"/>
                  </a:lnTo>
                  <a:lnTo>
                    <a:pt x="3006" y="33"/>
                  </a:lnTo>
                  <a:lnTo>
                    <a:pt x="3038" y="33"/>
                  </a:lnTo>
                  <a:lnTo>
                    <a:pt x="3069" y="33"/>
                  </a:lnTo>
                  <a:lnTo>
                    <a:pt x="3101" y="59"/>
                  </a:lnTo>
                  <a:lnTo>
                    <a:pt x="3131" y="84"/>
                  </a:lnTo>
                  <a:lnTo>
                    <a:pt x="3152" y="59"/>
                  </a:lnTo>
                  <a:lnTo>
                    <a:pt x="3216" y="67"/>
                  </a:lnTo>
                  <a:lnTo>
                    <a:pt x="3246" y="67"/>
                  </a:lnTo>
                  <a:lnTo>
                    <a:pt x="3288" y="59"/>
                  </a:lnTo>
                  <a:lnTo>
                    <a:pt x="3320" y="50"/>
                  </a:lnTo>
                  <a:lnTo>
                    <a:pt x="3351" y="50"/>
                  </a:lnTo>
                  <a:lnTo>
                    <a:pt x="3435" y="50"/>
                  </a:lnTo>
                  <a:lnTo>
                    <a:pt x="3539" y="50"/>
                  </a:lnTo>
                  <a:lnTo>
                    <a:pt x="3643" y="50"/>
                  </a:lnTo>
                  <a:lnTo>
                    <a:pt x="3706" y="50"/>
                  </a:lnTo>
                  <a:lnTo>
                    <a:pt x="3768" y="42"/>
                  </a:lnTo>
                  <a:lnTo>
                    <a:pt x="3810" y="33"/>
                  </a:lnTo>
                  <a:lnTo>
                    <a:pt x="3832" y="25"/>
                  </a:lnTo>
                  <a:lnTo>
                    <a:pt x="3862" y="16"/>
                  </a:lnTo>
                  <a:lnTo>
                    <a:pt x="3894" y="8"/>
                  </a:lnTo>
                  <a:lnTo>
                    <a:pt x="3957" y="8"/>
                  </a:lnTo>
                  <a:lnTo>
                    <a:pt x="3987" y="8"/>
                  </a:lnTo>
                  <a:lnTo>
                    <a:pt x="4072" y="8"/>
                  </a:lnTo>
                  <a:lnTo>
                    <a:pt x="4155" y="8"/>
                  </a:lnTo>
                  <a:lnTo>
                    <a:pt x="4186" y="8"/>
                  </a:lnTo>
                  <a:lnTo>
                    <a:pt x="4227" y="8"/>
                  </a:lnTo>
                  <a:lnTo>
                    <a:pt x="4312" y="8"/>
                  </a:lnTo>
                  <a:lnTo>
                    <a:pt x="4374" y="8"/>
                  </a:lnTo>
                  <a:lnTo>
                    <a:pt x="4405" y="25"/>
                  </a:lnTo>
                  <a:lnTo>
                    <a:pt x="4437" y="33"/>
                  </a:lnTo>
                  <a:lnTo>
                    <a:pt x="4478" y="33"/>
                  </a:lnTo>
                  <a:lnTo>
                    <a:pt x="4562" y="33"/>
                  </a:lnTo>
                  <a:lnTo>
                    <a:pt x="4624" y="33"/>
                  </a:lnTo>
                  <a:lnTo>
                    <a:pt x="4687" y="33"/>
                  </a:lnTo>
                  <a:lnTo>
                    <a:pt x="4709" y="33"/>
                  </a:lnTo>
                  <a:lnTo>
                    <a:pt x="4750" y="33"/>
                  </a:lnTo>
                  <a:lnTo>
                    <a:pt x="4792" y="33"/>
                  </a:lnTo>
                  <a:lnTo>
                    <a:pt x="4834" y="33"/>
                  </a:lnTo>
                  <a:lnTo>
                    <a:pt x="4896" y="33"/>
                  </a:lnTo>
                  <a:lnTo>
                    <a:pt x="4928" y="33"/>
                  </a:lnTo>
                  <a:lnTo>
                    <a:pt x="5000" y="33"/>
                  </a:lnTo>
                  <a:lnTo>
                    <a:pt x="5074" y="33"/>
                  </a:lnTo>
                  <a:lnTo>
                    <a:pt x="5147" y="33"/>
                  </a:lnTo>
                  <a:lnTo>
                    <a:pt x="5178" y="33"/>
                  </a:lnTo>
                  <a:lnTo>
                    <a:pt x="5220" y="50"/>
                  </a:lnTo>
                  <a:lnTo>
                    <a:pt x="5199" y="76"/>
                  </a:lnTo>
                  <a:lnTo>
                    <a:pt x="5115" y="76"/>
                  </a:lnTo>
                  <a:lnTo>
                    <a:pt x="5084" y="76"/>
                  </a:lnTo>
                  <a:lnTo>
                    <a:pt x="5000" y="67"/>
                  </a:lnTo>
                  <a:lnTo>
                    <a:pt x="4938" y="67"/>
                  </a:lnTo>
                  <a:lnTo>
                    <a:pt x="4906" y="67"/>
                  </a:lnTo>
                  <a:lnTo>
                    <a:pt x="4864" y="67"/>
                  </a:lnTo>
                  <a:lnTo>
                    <a:pt x="4792" y="67"/>
                  </a:lnTo>
                  <a:lnTo>
                    <a:pt x="4719" y="67"/>
                  </a:lnTo>
                  <a:lnTo>
                    <a:pt x="4687" y="67"/>
                  </a:lnTo>
                  <a:lnTo>
                    <a:pt x="4624" y="67"/>
                  </a:lnTo>
                  <a:lnTo>
                    <a:pt x="4583" y="67"/>
                  </a:lnTo>
                  <a:lnTo>
                    <a:pt x="4499" y="76"/>
                  </a:lnTo>
                  <a:lnTo>
                    <a:pt x="4468" y="84"/>
                  </a:lnTo>
                  <a:lnTo>
                    <a:pt x="4426" y="84"/>
                  </a:lnTo>
                  <a:lnTo>
                    <a:pt x="4395" y="84"/>
                  </a:lnTo>
                  <a:lnTo>
                    <a:pt x="4312" y="84"/>
                  </a:lnTo>
                  <a:lnTo>
                    <a:pt x="4248" y="84"/>
                  </a:lnTo>
                  <a:lnTo>
                    <a:pt x="4218" y="84"/>
                  </a:lnTo>
                  <a:lnTo>
                    <a:pt x="4113" y="76"/>
                  </a:lnTo>
                  <a:lnTo>
                    <a:pt x="4029" y="76"/>
                  </a:lnTo>
                  <a:lnTo>
                    <a:pt x="3946" y="67"/>
                  </a:lnTo>
                  <a:lnTo>
                    <a:pt x="3883" y="59"/>
                  </a:lnTo>
                  <a:lnTo>
                    <a:pt x="3852" y="59"/>
                  </a:lnTo>
                  <a:lnTo>
                    <a:pt x="3821" y="59"/>
                  </a:lnTo>
                  <a:lnTo>
                    <a:pt x="3789" y="59"/>
                  </a:lnTo>
                  <a:lnTo>
                    <a:pt x="3758" y="59"/>
                  </a:lnTo>
                  <a:lnTo>
                    <a:pt x="3675" y="59"/>
                  </a:lnTo>
                  <a:lnTo>
                    <a:pt x="3612" y="59"/>
                  </a:lnTo>
                  <a:lnTo>
                    <a:pt x="3549" y="59"/>
                  </a:lnTo>
                  <a:lnTo>
                    <a:pt x="3518" y="59"/>
                  </a:lnTo>
                  <a:lnTo>
                    <a:pt x="3486" y="76"/>
                  </a:lnTo>
                  <a:lnTo>
                    <a:pt x="3456" y="76"/>
                  </a:lnTo>
                  <a:lnTo>
                    <a:pt x="3393" y="84"/>
                  </a:lnTo>
                  <a:lnTo>
                    <a:pt x="3320" y="84"/>
                  </a:lnTo>
                  <a:lnTo>
                    <a:pt x="3236" y="84"/>
                  </a:lnTo>
                  <a:lnTo>
                    <a:pt x="3205" y="84"/>
                  </a:lnTo>
                  <a:lnTo>
                    <a:pt x="3121" y="84"/>
                  </a:lnTo>
                  <a:lnTo>
                    <a:pt x="3059" y="84"/>
                  </a:lnTo>
                  <a:lnTo>
                    <a:pt x="3027" y="84"/>
                  </a:lnTo>
                  <a:lnTo>
                    <a:pt x="2944" y="76"/>
                  </a:lnTo>
                  <a:lnTo>
                    <a:pt x="2860" y="76"/>
                  </a:lnTo>
                  <a:lnTo>
                    <a:pt x="2798" y="76"/>
                  </a:lnTo>
                  <a:lnTo>
                    <a:pt x="2714" y="76"/>
                  </a:lnTo>
                  <a:lnTo>
                    <a:pt x="2651" y="84"/>
                  </a:lnTo>
                  <a:lnTo>
                    <a:pt x="2589" y="84"/>
                  </a:lnTo>
                  <a:lnTo>
                    <a:pt x="2505" y="84"/>
                  </a:lnTo>
                  <a:lnTo>
                    <a:pt x="2474" y="76"/>
                  </a:lnTo>
                  <a:lnTo>
                    <a:pt x="2432" y="76"/>
                  </a:lnTo>
                  <a:lnTo>
                    <a:pt x="2360" y="76"/>
                  </a:lnTo>
                  <a:lnTo>
                    <a:pt x="2318" y="76"/>
                  </a:lnTo>
                  <a:lnTo>
                    <a:pt x="2254" y="76"/>
                  </a:lnTo>
                  <a:lnTo>
                    <a:pt x="2192" y="76"/>
                  </a:lnTo>
                  <a:lnTo>
                    <a:pt x="2150" y="76"/>
                  </a:lnTo>
                  <a:lnTo>
                    <a:pt x="2088" y="76"/>
                  </a:lnTo>
                  <a:lnTo>
                    <a:pt x="2056" y="67"/>
                  </a:lnTo>
                  <a:lnTo>
                    <a:pt x="2014" y="59"/>
                  </a:lnTo>
                  <a:lnTo>
                    <a:pt x="1973" y="59"/>
                  </a:lnTo>
                  <a:lnTo>
                    <a:pt x="1889" y="59"/>
                  </a:lnTo>
                  <a:lnTo>
                    <a:pt x="1859" y="59"/>
                  </a:lnTo>
                  <a:lnTo>
                    <a:pt x="1837" y="67"/>
                  </a:lnTo>
                  <a:lnTo>
                    <a:pt x="1774" y="76"/>
                  </a:lnTo>
                  <a:lnTo>
                    <a:pt x="1743" y="84"/>
                  </a:lnTo>
                  <a:lnTo>
                    <a:pt x="1660" y="76"/>
                  </a:lnTo>
                  <a:lnTo>
                    <a:pt x="1628" y="76"/>
                  </a:lnTo>
                  <a:lnTo>
                    <a:pt x="1545" y="84"/>
                  </a:lnTo>
                  <a:lnTo>
                    <a:pt x="1513" y="84"/>
                  </a:lnTo>
                  <a:lnTo>
                    <a:pt x="1483" y="84"/>
                  </a:lnTo>
                  <a:lnTo>
                    <a:pt x="1451" y="59"/>
                  </a:lnTo>
                  <a:lnTo>
                    <a:pt x="1409" y="50"/>
                  </a:lnTo>
                  <a:lnTo>
                    <a:pt x="1336" y="50"/>
                  </a:lnTo>
                  <a:lnTo>
                    <a:pt x="1294" y="59"/>
                  </a:lnTo>
                  <a:lnTo>
                    <a:pt x="1211" y="59"/>
                  </a:lnTo>
                  <a:lnTo>
                    <a:pt x="1127" y="67"/>
                  </a:lnTo>
                  <a:lnTo>
                    <a:pt x="1023" y="67"/>
                  </a:lnTo>
                  <a:lnTo>
                    <a:pt x="960" y="67"/>
                  </a:lnTo>
                  <a:lnTo>
                    <a:pt x="876" y="67"/>
                  </a:lnTo>
                  <a:lnTo>
                    <a:pt x="846" y="67"/>
                  </a:lnTo>
                  <a:lnTo>
                    <a:pt x="762" y="76"/>
                  </a:lnTo>
                  <a:lnTo>
                    <a:pt x="699" y="76"/>
                  </a:lnTo>
                  <a:lnTo>
                    <a:pt x="668" y="59"/>
                  </a:lnTo>
                  <a:lnTo>
                    <a:pt x="636" y="42"/>
                  </a:lnTo>
                  <a:lnTo>
                    <a:pt x="606" y="42"/>
                  </a:lnTo>
                  <a:lnTo>
                    <a:pt x="543" y="42"/>
                  </a:lnTo>
                  <a:lnTo>
                    <a:pt x="521" y="42"/>
                  </a:lnTo>
                  <a:lnTo>
                    <a:pt x="491" y="50"/>
                  </a:lnTo>
                  <a:lnTo>
                    <a:pt x="459" y="50"/>
                  </a:lnTo>
                  <a:lnTo>
                    <a:pt x="428" y="50"/>
                  </a:lnTo>
                  <a:lnTo>
                    <a:pt x="324" y="50"/>
                  </a:lnTo>
                  <a:lnTo>
                    <a:pt x="292" y="50"/>
                  </a:lnTo>
                  <a:lnTo>
                    <a:pt x="250" y="50"/>
                  </a:lnTo>
                  <a:lnTo>
                    <a:pt x="219" y="50"/>
                  </a:lnTo>
                  <a:lnTo>
                    <a:pt x="135" y="50"/>
                  </a:lnTo>
                  <a:lnTo>
                    <a:pt x="52" y="50"/>
                  </a:lnTo>
                  <a:lnTo>
                    <a:pt x="0" y="25"/>
                  </a:lnTo>
                </a:path>
              </a:pathLst>
            </a:custGeom>
            <a:solidFill>
              <a:srgbClr val="F8F8F8">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4" name="Freeform 4">
              <a:extLst>
                <a:ext uri="{FF2B5EF4-FFF2-40B4-BE49-F238E27FC236}">
                  <a16:creationId xmlns:a16="http://schemas.microsoft.com/office/drawing/2014/main" id="{5ABE01DF-B839-F195-B036-B07CAA36901B}"/>
                </a:ext>
              </a:extLst>
            </p:cNvPr>
            <p:cNvSpPr>
              <a:spLocks/>
            </p:cNvSpPr>
            <p:nvPr/>
          </p:nvSpPr>
          <p:spPr bwMode="auto">
            <a:xfrm>
              <a:off x="165" y="2089"/>
              <a:ext cx="5221" cy="85"/>
            </a:xfrm>
            <a:custGeom>
              <a:avLst/>
              <a:gdLst>
                <a:gd name="T0" fmla="*/ 167 w 5221"/>
                <a:gd name="T1" fmla="*/ 8 h 85"/>
                <a:gd name="T2" fmla="*/ 355 w 5221"/>
                <a:gd name="T3" fmla="*/ 16 h 85"/>
                <a:gd name="T4" fmla="*/ 491 w 5221"/>
                <a:gd name="T5" fmla="*/ 33 h 85"/>
                <a:gd name="T6" fmla="*/ 731 w 5221"/>
                <a:gd name="T7" fmla="*/ 33 h 85"/>
                <a:gd name="T8" fmla="*/ 950 w 5221"/>
                <a:gd name="T9" fmla="*/ 33 h 85"/>
                <a:gd name="T10" fmla="*/ 1137 w 5221"/>
                <a:gd name="T11" fmla="*/ 0 h 85"/>
                <a:gd name="T12" fmla="*/ 1336 w 5221"/>
                <a:gd name="T13" fmla="*/ 8 h 85"/>
                <a:gd name="T14" fmla="*/ 1545 w 5221"/>
                <a:gd name="T15" fmla="*/ 25 h 85"/>
                <a:gd name="T16" fmla="*/ 1733 w 5221"/>
                <a:gd name="T17" fmla="*/ 25 h 85"/>
                <a:gd name="T18" fmla="*/ 1984 w 5221"/>
                <a:gd name="T19" fmla="*/ 25 h 85"/>
                <a:gd name="T20" fmla="*/ 2234 w 5221"/>
                <a:gd name="T21" fmla="*/ 25 h 85"/>
                <a:gd name="T22" fmla="*/ 2464 w 5221"/>
                <a:gd name="T23" fmla="*/ 25 h 85"/>
                <a:gd name="T24" fmla="*/ 2651 w 5221"/>
                <a:gd name="T25" fmla="*/ 25 h 85"/>
                <a:gd name="T26" fmla="*/ 2819 w 5221"/>
                <a:gd name="T27" fmla="*/ 25 h 85"/>
                <a:gd name="T28" fmla="*/ 3038 w 5221"/>
                <a:gd name="T29" fmla="*/ 33 h 85"/>
                <a:gd name="T30" fmla="*/ 3152 w 5221"/>
                <a:gd name="T31" fmla="*/ 59 h 85"/>
                <a:gd name="T32" fmla="*/ 3320 w 5221"/>
                <a:gd name="T33" fmla="*/ 50 h 85"/>
                <a:gd name="T34" fmla="*/ 3643 w 5221"/>
                <a:gd name="T35" fmla="*/ 50 h 85"/>
                <a:gd name="T36" fmla="*/ 3832 w 5221"/>
                <a:gd name="T37" fmla="*/ 25 h 85"/>
                <a:gd name="T38" fmla="*/ 3987 w 5221"/>
                <a:gd name="T39" fmla="*/ 8 h 85"/>
                <a:gd name="T40" fmla="*/ 4227 w 5221"/>
                <a:gd name="T41" fmla="*/ 8 h 85"/>
                <a:gd name="T42" fmla="*/ 4437 w 5221"/>
                <a:gd name="T43" fmla="*/ 33 h 85"/>
                <a:gd name="T44" fmla="*/ 4687 w 5221"/>
                <a:gd name="T45" fmla="*/ 33 h 85"/>
                <a:gd name="T46" fmla="*/ 4834 w 5221"/>
                <a:gd name="T47" fmla="*/ 33 h 85"/>
                <a:gd name="T48" fmla="*/ 5074 w 5221"/>
                <a:gd name="T49" fmla="*/ 33 h 85"/>
                <a:gd name="T50" fmla="*/ 5199 w 5221"/>
                <a:gd name="T51" fmla="*/ 76 h 85"/>
                <a:gd name="T52" fmla="*/ 4938 w 5221"/>
                <a:gd name="T53" fmla="*/ 67 h 85"/>
                <a:gd name="T54" fmla="*/ 4719 w 5221"/>
                <a:gd name="T55" fmla="*/ 67 h 85"/>
                <a:gd name="T56" fmla="*/ 4499 w 5221"/>
                <a:gd name="T57" fmla="*/ 76 h 85"/>
                <a:gd name="T58" fmla="*/ 4312 w 5221"/>
                <a:gd name="T59" fmla="*/ 84 h 85"/>
                <a:gd name="T60" fmla="*/ 4029 w 5221"/>
                <a:gd name="T61" fmla="*/ 76 h 85"/>
                <a:gd name="T62" fmla="*/ 3821 w 5221"/>
                <a:gd name="T63" fmla="*/ 59 h 85"/>
                <a:gd name="T64" fmla="*/ 3612 w 5221"/>
                <a:gd name="T65" fmla="*/ 59 h 85"/>
                <a:gd name="T66" fmla="*/ 3456 w 5221"/>
                <a:gd name="T67" fmla="*/ 76 h 85"/>
                <a:gd name="T68" fmla="*/ 3205 w 5221"/>
                <a:gd name="T69" fmla="*/ 84 h 85"/>
                <a:gd name="T70" fmla="*/ 2944 w 5221"/>
                <a:gd name="T71" fmla="*/ 76 h 85"/>
                <a:gd name="T72" fmla="*/ 2651 w 5221"/>
                <a:gd name="T73" fmla="*/ 84 h 85"/>
                <a:gd name="T74" fmla="*/ 2432 w 5221"/>
                <a:gd name="T75" fmla="*/ 76 h 85"/>
                <a:gd name="T76" fmla="*/ 2192 w 5221"/>
                <a:gd name="T77" fmla="*/ 76 h 85"/>
                <a:gd name="T78" fmla="*/ 2014 w 5221"/>
                <a:gd name="T79" fmla="*/ 59 h 85"/>
                <a:gd name="T80" fmla="*/ 1837 w 5221"/>
                <a:gd name="T81" fmla="*/ 67 h 85"/>
                <a:gd name="T82" fmla="*/ 1628 w 5221"/>
                <a:gd name="T83" fmla="*/ 76 h 85"/>
                <a:gd name="T84" fmla="*/ 1451 w 5221"/>
                <a:gd name="T85" fmla="*/ 59 h 85"/>
                <a:gd name="T86" fmla="*/ 1211 w 5221"/>
                <a:gd name="T87" fmla="*/ 59 h 85"/>
                <a:gd name="T88" fmla="*/ 876 w 5221"/>
                <a:gd name="T89" fmla="*/ 67 h 85"/>
                <a:gd name="T90" fmla="*/ 668 w 5221"/>
                <a:gd name="T91" fmla="*/ 59 h 85"/>
                <a:gd name="T92" fmla="*/ 521 w 5221"/>
                <a:gd name="T93" fmla="*/ 42 h 85"/>
                <a:gd name="T94" fmla="*/ 324 w 5221"/>
                <a:gd name="T95" fmla="*/ 50 h 85"/>
                <a:gd name="T96" fmla="*/ 135 w 5221"/>
                <a:gd name="T97" fmla="*/ 50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221" h="85">
                  <a:moveTo>
                    <a:pt x="0" y="25"/>
                  </a:moveTo>
                  <a:lnTo>
                    <a:pt x="94" y="16"/>
                  </a:lnTo>
                  <a:lnTo>
                    <a:pt x="125" y="8"/>
                  </a:lnTo>
                  <a:lnTo>
                    <a:pt x="167" y="8"/>
                  </a:lnTo>
                  <a:lnTo>
                    <a:pt x="198" y="8"/>
                  </a:lnTo>
                  <a:lnTo>
                    <a:pt x="240" y="8"/>
                  </a:lnTo>
                  <a:lnTo>
                    <a:pt x="324" y="8"/>
                  </a:lnTo>
                  <a:lnTo>
                    <a:pt x="355" y="16"/>
                  </a:lnTo>
                  <a:lnTo>
                    <a:pt x="386" y="16"/>
                  </a:lnTo>
                  <a:lnTo>
                    <a:pt x="428" y="25"/>
                  </a:lnTo>
                  <a:lnTo>
                    <a:pt x="459" y="33"/>
                  </a:lnTo>
                  <a:lnTo>
                    <a:pt x="491" y="33"/>
                  </a:lnTo>
                  <a:lnTo>
                    <a:pt x="574" y="33"/>
                  </a:lnTo>
                  <a:lnTo>
                    <a:pt x="616" y="33"/>
                  </a:lnTo>
                  <a:lnTo>
                    <a:pt x="657" y="33"/>
                  </a:lnTo>
                  <a:lnTo>
                    <a:pt x="731" y="33"/>
                  </a:lnTo>
                  <a:lnTo>
                    <a:pt x="793" y="33"/>
                  </a:lnTo>
                  <a:lnTo>
                    <a:pt x="856" y="33"/>
                  </a:lnTo>
                  <a:lnTo>
                    <a:pt x="918" y="33"/>
                  </a:lnTo>
                  <a:lnTo>
                    <a:pt x="950" y="33"/>
                  </a:lnTo>
                  <a:lnTo>
                    <a:pt x="1023" y="25"/>
                  </a:lnTo>
                  <a:lnTo>
                    <a:pt x="1065" y="16"/>
                  </a:lnTo>
                  <a:lnTo>
                    <a:pt x="1107" y="0"/>
                  </a:lnTo>
                  <a:lnTo>
                    <a:pt x="1137" y="0"/>
                  </a:lnTo>
                  <a:lnTo>
                    <a:pt x="1169" y="0"/>
                  </a:lnTo>
                  <a:lnTo>
                    <a:pt x="1232" y="0"/>
                  </a:lnTo>
                  <a:lnTo>
                    <a:pt x="1273" y="8"/>
                  </a:lnTo>
                  <a:lnTo>
                    <a:pt x="1336" y="8"/>
                  </a:lnTo>
                  <a:lnTo>
                    <a:pt x="1398" y="8"/>
                  </a:lnTo>
                  <a:lnTo>
                    <a:pt x="1420" y="16"/>
                  </a:lnTo>
                  <a:lnTo>
                    <a:pt x="1483" y="16"/>
                  </a:lnTo>
                  <a:lnTo>
                    <a:pt x="1545" y="25"/>
                  </a:lnTo>
                  <a:lnTo>
                    <a:pt x="1608" y="25"/>
                  </a:lnTo>
                  <a:lnTo>
                    <a:pt x="1649" y="25"/>
                  </a:lnTo>
                  <a:lnTo>
                    <a:pt x="1691" y="25"/>
                  </a:lnTo>
                  <a:lnTo>
                    <a:pt x="1733" y="25"/>
                  </a:lnTo>
                  <a:lnTo>
                    <a:pt x="1774" y="25"/>
                  </a:lnTo>
                  <a:lnTo>
                    <a:pt x="1816" y="16"/>
                  </a:lnTo>
                  <a:lnTo>
                    <a:pt x="1900" y="16"/>
                  </a:lnTo>
                  <a:lnTo>
                    <a:pt x="1984" y="25"/>
                  </a:lnTo>
                  <a:lnTo>
                    <a:pt x="2046" y="25"/>
                  </a:lnTo>
                  <a:lnTo>
                    <a:pt x="2109" y="25"/>
                  </a:lnTo>
                  <a:lnTo>
                    <a:pt x="2171" y="25"/>
                  </a:lnTo>
                  <a:lnTo>
                    <a:pt x="2234" y="25"/>
                  </a:lnTo>
                  <a:lnTo>
                    <a:pt x="2265" y="25"/>
                  </a:lnTo>
                  <a:lnTo>
                    <a:pt x="2307" y="25"/>
                  </a:lnTo>
                  <a:lnTo>
                    <a:pt x="2390" y="25"/>
                  </a:lnTo>
                  <a:lnTo>
                    <a:pt x="2464" y="25"/>
                  </a:lnTo>
                  <a:lnTo>
                    <a:pt x="2505" y="25"/>
                  </a:lnTo>
                  <a:lnTo>
                    <a:pt x="2547" y="25"/>
                  </a:lnTo>
                  <a:lnTo>
                    <a:pt x="2589" y="25"/>
                  </a:lnTo>
                  <a:lnTo>
                    <a:pt x="2651" y="25"/>
                  </a:lnTo>
                  <a:lnTo>
                    <a:pt x="2693" y="25"/>
                  </a:lnTo>
                  <a:lnTo>
                    <a:pt x="2725" y="25"/>
                  </a:lnTo>
                  <a:lnTo>
                    <a:pt x="2756" y="25"/>
                  </a:lnTo>
                  <a:lnTo>
                    <a:pt x="2819" y="25"/>
                  </a:lnTo>
                  <a:lnTo>
                    <a:pt x="2881" y="25"/>
                  </a:lnTo>
                  <a:lnTo>
                    <a:pt x="2965" y="25"/>
                  </a:lnTo>
                  <a:lnTo>
                    <a:pt x="3006" y="33"/>
                  </a:lnTo>
                  <a:lnTo>
                    <a:pt x="3038" y="33"/>
                  </a:lnTo>
                  <a:lnTo>
                    <a:pt x="3069" y="33"/>
                  </a:lnTo>
                  <a:lnTo>
                    <a:pt x="3101" y="59"/>
                  </a:lnTo>
                  <a:lnTo>
                    <a:pt x="3131" y="84"/>
                  </a:lnTo>
                  <a:lnTo>
                    <a:pt x="3152" y="59"/>
                  </a:lnTo>
                  <a:lnTo>
                    <a:pt x="3216" y="67"/>
                  </a:lnTo>
                  <a:lnTo>
                    <a:pt x="3246" y="67"/>
                  </a:lnTo>
                  <a:lnTo>
                    <a:pt x="3288" y="59"/>
                  </a:lnTo>
                  <a:lnTo>
                    <a:pt x="3320" y="50"/>
                  </a:lnTo>
                  <a:lnTo>
                    <a:pt x="3351" y="50"/>
                  </a:lnTo>
                  <a:lnTo>
                    <a:pt x="3435" y="50"/>
                  </a:lnTo>
                  <a:lnTo>
                    <a:pt x="3539" y="50"/>
                  </a:lnTo>
                  <a:lnTo>
                    <a:pt x="3643" y="50"/>
                  </a:lnTo>
                  <a:lnTo>
                    <a:pt x="3706" y="50"/>
                  </a:lnTo>
                  <a:lnTo>
                    <a:pt x="3768" y="42"/>
                  </a:lnTo>
                  <a:lnTo>
                    <a:pt x="3810" y="33"/>
                  </a:lnTo>
                  <a:lnTo>
                    <a:pt x="3832" y="25"/>
                  </a:lnTo>
                  <a:lnTo>
                    <a:pt x="3862" y="16"/>
                  </a:lnTo>
                  <a:lnTo>
                    <a:pt x="3894" y="8"/>
                  </a:lnTo>
                  <a:lnTo>
                    <a:pt x="3957" y="8"/>
                  </a:lnTo>
                  <a:lnTo>
                    <a:pt x="3987" y="8"/>
                  </a:lnTo>
                  <a:lnTo>
                    <a:pt x="4072" y="8"/>
                  </a:lnTo>
                  <a:lnTo>
                    <a:pt x="4155" y="8"/>
                  </a:lnTo>
                  <a:lnTo>
                    <a:pt x="4186" y="8"/>
                  </a:lnTo>
                  <a:lnTo>
                    <a:pt x="4227" y="8"/>
                  </a:lnTo>
                  <a:lnTo>
                    <a:pt x="4312" y="8"/>
                  </a:lnTo>
                  <a:lnTo>
                    <a:pt x="4374" y="8"/>
                  </a:lnTo>
                  <a:lnTo>
                    <a:pt x="4405" y="25"/>
                  </a:lnTo>
                  <a:lnTo>
                    <a:pt x="4437" y="33"/>
                  </a:lnTo>
                  <a:lnTo>
                    <a:pt x="4478" y="33"/>
                  </a:lnTo>
                  <a:lnTo>
                    <a:pt x="4562" y="33"/>
                  </a:lnTo>
                  <a:lnTo>
                    <a:pt x="4624" y="33"/>
                  </a:lnTo>
                  <a:lnTo>
                    <a:pt x="4687" y="33"/>
                  </a:lnTo>
                  <a:lnTo>
                    <a:pt x="4709" y="33"/>
                  </a:lnTo>
                  <a:lnTo>
                    <a:pt x="4750" y="33"/>
                  </a:lnTo>
                  <a:lnTo>
                    <a:pt x="4792" y="33"/>
                  </a:lnTo>
                  <a:lnTo>
                    <a:pt x="4834" y="33"/>
                  </a:lnTo>
                  <a:lnTo>
                    <a:pt x="4896" y="33"/>
                  </a:lnTo>
                  <a:lnTo>
                    <a:pt x="4928" y="33"/>
                  </a:lnTo>
                  <a:lnTo>
                    <a:pt x="5000" y="33"/>
                  </a:lnTo>
                  <a:lnTo>
                    <a:pt x="5074" y="33"/>
                  </a:lnTo>
                  <a:lnTo>
                    <a:pt x="5147" y="33"/>
                  </a:lnTo>
                  <a:lnTo>
                    <a:pt x="5178" y="33"/>
                  </a:lnTo>
                  <a:lnTo>
                    <a:pt x="5220" y="50"/>
                  </a:lnTo>
                  <a:lnTo>
                    <a:pt x="5199" y="76"/>
                  </a:lnTo>
                  <a:lnTo>
                    <a:pt x="5115" y="76"/>
                  </a:lnTo>
                  <a:lnTo>
                    <a:pt x="5084" y="76"/>
                  </a:lnTo>
                  <a:lnTo>
                    <a:pt x="5000" y="67"/>
                  </a:lnTo>
                  <a:lnTo>
                    <a:pt x="4938" y="67"/>
                  </a:lnTo>
                  <a:lnTo>
                    <a:pt x="4906" y="67"/>
                  </a:lnTo>
                  <a:lnTo>
                    <a:pt x="4864" y="67"/>
                  </a:lnTo>
                  <a:lnTo>
                    <a:pt x="4792" y="67"/>
                  </a:lnTo>
                  <a:lnTo>
                    <a:pt x="4719" y="67"/>
                  </a:lnTo>
                  <a:lnTo>
                    <a:pt x="4687" y="67"/>
                  </a:lnTo>
                  <a:lnTo>
                    <a:pt x="4624" y="67"/>
                  </a:lnTo>
                  <a:lnTo>
                    <a:pt x="4583" y="67"/>
                  </a:lnTo>
                  <a:lnTo>
                    <a:pt x="4499" y="76"/>
                  </a:lnTo>
                  <a:lnTo>
                    <a:pt x="4468" y="84"/>
                  </a:lnTo>
                  <a:lnTo>
                    <a:pt x="4426" y="84"/>
                  </a:lnTo>
                  <a:lnTo>
                    <a:pt x="4395" y="84"/>
                  </a:lnTo>
                  <a:lnTo>
                    <a:pt x="4312" y="84"/>
                  </a:lnTo>
                  <a:lnTo>
                    <a:pt x="4248" y="84"/>
                  </a:lnTo>
                  <a:lnTo>
                    <a:pt x="4218" y="84"/>
                  </a:lnTo>
                  <a:lnTo>
                    <a:pt x="4113" y="76"/>
                  </a:lnTo>
                  <a:lnTo>
                    <a:pt x="4029" y="76"/>
                  </a:lnTo>
                  <a:lnTo>
                    <a:pt x="3946" y="67"/>
                  </a:lnTo>
                  <a:lnTo>
                    <a:pt x="3883" y="59"/>
                  </a:lnTo>
                  <a:lnTo>
                    <a:pt x="3852" y="59"/>
                  </a:lnTo>
                  <a:lnTo>
                    <a:pt x="3821" y="59"/>
                  </a:lnTo>
                  <a:lnTo>
                    <a:pt x="3789" y="59"/>
                  </a:lnTo>
                  <a:lnTo>
                    <a:pt x="3758" y="59"/>
                  </a:lnTo>
                  <a:lnTo>
                    <a:pt x="3675" y="59"/>
                  </a:lnTo>
                  <a:lnTo>
                    <a:pt x="3612" y="59"/>
                  </a:lnTo>
                  <a:lnTo>
                    <a:pt x="3549" y="59"/>
                  </a:lnTo>
                  <a:lnTo>
                    <a:pt x="3518" y="59"/>
                  </a:lnTo>
                  <a:lnTo>
                    <a:pt x="3486" y="76"/>
                  </a:lnTo>
                  <a:lnTo>
                    <a:pt x="3456" y="76"/>
                  </a:lnTo>
                  <a:lnTo>
                    <a:pt x="3393" y="84"/>
                  </a:lnTo>
                  <a:lnTo>
                    <a:pt x="3320" y="84"/>
                  </a:lnTo>
                  <a:lnTo>
                    <a:pt x="3236" y="84"/>
                  </a:lnTo>
                  <a:lnTo>
                    <a:pt x="3205" y="84"/>
                  </a:lnTo>
                  <a:lnTo>
                    <a:pt x="3121" y="84"/>
                  </a:lnTo>
                  <a:lnTo>
                    <a:pt x="3059" y="84"/>
                  </a:lnTo>
                  <a:lnTo>
                    <a:pt x="3027" y="84"/>
                  </a:lnTo>
                  <a:lnTo>
                    <a:pt x="2944" y="76"/>
                  </a:lnTo>
                  <a:lnTo>
                    <a:pt x="2860" y="76"/>
                  </a:lnTo>
                  <a:lnTo>
                    <a:pt x="2798" y="76"/>
                  </a:lnTo>
                  <a:lnTo>
                    <a:pt x="2714" y="76"/>
                  </a:lnTo>
                  <a:lnTo>
                    <a:pt x="2651" y="84"/>
                  </a:lnTo>
                  <a:lnTo>
                    <a:pt x="2589" y="84"/>
                  </a:lnTo>
                  <a:lnTo>
                    <a:pt x="2505" y="84"/>
                  </a:lnTo>
                  <a:lnTo>
                    <a:pt x="2474" y="76"/>
                  </a:lnTo>
                  <a:lnTo>
                    <a:pt x="2432" y="76"/>
                  </a:lnTo>
                  <a:lnTo>
                    <a:pt x="2360" y="76"/>
                  </a:lnTo>
                  <a:lnTo>
                    <a:pt x="2318" y="76"/>
                  </a:lnTo>
                  <a:lnTo>
                    <a:pt x="2254" y="76"/>
                  </a:lnTo>
                  <a:lnTo>
                    <a:pt x="2192" y="76"/>
                  </a:lnTo>
                  <a:lnTo>
                    <a:pt x="2150" y="76"/>
                  </a:lnTo>
                  <a:lnTo>
                    <a:pt x="2088" y="76"/>
                  </a:lnTo>
                  <a:lnTo>
                    <a:pt x="2056" y="67"/>
                  </a:lnTo>
                  <a:lnTo>
                    <a:pt x="2014" y="59"/>
                  </a:lnTo>
                  <a:lnTo>
                    <a:pt x="1973" y="59"/>
                  </a:lnTo>
                  <a:lnTo>
                    <a:pt x="1889" y="59"/>
                  </a:lnTo>
                  <a:lnTo>
                    <a:pt x="1859" y="59"/>
                  </a:lnTo>
                  <a:lnTo>
                    <a:pt x="1837" y="67"/>
                  </a:lnTo>
                  <a:lnTo>
                    <a:pt x="1774" y="76"/>
                  </a:lnTo>
                  <a:lnTo>
                    <a:pt x="1743" y="84"/>
                  </a:lnTo>
                  <a:lnTo>
                    <a:pt x="1660" y="76"/>
                  </a:lnTo>
                  <a:lnTo>
                    <a:pt x="1628" y="76"/>
                  </a:lnTo>
                  <a:lnTo>
                    <a:pt x="1545" y="84"/>
                  </a:lnTo>
                  <a:lnTo>
                    <a:pt x="1513" y="84"/>
                  </a:lnTo>
                  <a:lnTo>
                    <a:pt x="1483" y="84"/>
                  </a:lnTo>
                  <a:lnTo>
                    <a:pt x="1451" y="59"/>
                  </a:lnTo>
                  <a:lnTo>
                    <a:pt x="1409" y="50"/>
                  </a:lnTo>
                  <a:lnTo>
                    <a:pt x="1336" y="50"/>
                  </a:lnTo>
                  <a:lnTo>
                    <a:pt x="1294" y="59"/>
                  </a:lnTo>
                  <a:lnTo>
                    <a:pt x="1211" y="59"/>
                  </a:lnTo>
                  <a:lnTo>
                    <a:pt x="1127" y="67"/>
                  </a:lnTo>
                  <a:lnTo>
                    <a:pt x="1023" y="67"/>
                  </a:lnTo>
                  <a:lnTo>
                    <a:pt x="960" y="67"/>
                  </a:lnTo>
                  <a:lnTo>
                    <a:pt x="876" y="67"/>
                  </a:lnTo>
                  <a:lnTo>
                    <a:pt x="846" y="67"/>
                  </a:lnTo>
                  <a:lnTo>
                    <a:pt x="762" y="76"/>
                  </a:lnTo>
                  <a:lnTo>
                    <a:pt x="699" y="76"/>
                  </a:lnTo>
                  <a:lnTo>
                    <a:pt x="668" y="59"/>
                  </a:lnTo>
                  <a:lnTo>
                    <a:pt x="636" y="42"/>
                  </a:lnTo>
                  <a:lnTo>
                    <a:pt x="606" y="42"/>
                  </a:lnTo>
                  <a:lnTo>
                    <a:pt x="543" y="42"/>
                  </a:lnTo>
                  <a:lnTo>
                    <a:pt x="521" y="42"/>
                  </a:lnTo>
                  <a:lnTo>
                    <a:pt x="491" y="50"/>
                  </a:lnTo>
                  <a:lnTo>
                    <a:pt x="459" y="50"/>
                  </a:lnTo>
                  <a:lnTo>
                    <a:pt x="428" y="50"/>
                  </a:lnTo>
                  <a:lnTo>
                    <a:pt x="324" y="50"/>
                  </a:lnTo>
                  <a:lnTo>
                    <a:pt x="292" y="50"/>
                  </a:lnTo>
                  <a:lnTo>
                    <a:pt x="250" y="50"/>
                  </a:lnTo>
                  <a:lnTo>
                    <a:pt x="219" y="50"/>
                  </a:lnTo>
                  <a:lnTo>
                    <a:pt x="135" y="50"/>
                  </a:lnTo>
                  <a:lnTo>
                    <a:pt x="52" y="50"/>
                  </a:lnTo>
                  <a:lnTo>
                    <a:pt x="0" y="25"/>
                  </a:lnTo>
                </a:path>
              </a:pathLst>
            </a:custGeom>
            <a:solidFill>
              <a:srgbClr val="393939">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grpSp>
      <p:sp>
        <p:nvSpPr>
          <p:cNvPr id="31749" name="Rectangle 5"/>
          <p:cNvSpPr>
            <a:spLocks noGrp="1" noChangeArrowheads="1"/>
          </p:cNvSpPr>
          <p:nvPr>
            <p:ph type="ctrTitle" sz="quarter"/>
          </p:nvPr>
        </p:nvSpPr>
        <p:spPr>
          <a:xfrm>
            <a:off x="914039" y="1599673"/>
            <a:ext cx="10363924" cy="1143240"/>
          </a:xfrm>
        </p:spPr>
        <p:txBody>
          <a:bodyPr anchor="b"/>
          <a:lstStyle>
            <a:lvl1pPr>
              <a:defRPr>
                <a:effectLst>
                  <a:outerShdw blurRad="38100" dist="38100" dir="2700000" algn="tl">
                    <a:srgbClr val="C0C0C0"/>
                  </a:outerShdw>
                </a:effectLst>
              </a:defRPr>
            </a:lvl1pPr>
          </a:lstStyle>
          <a:p>
            <a:pPr lvl="0"/>
            <a:r>
              <a:rPr lang="de-DE" altLang="de-DE" noProof="0"/>
              <a:t>Titelmasterformat durch Klicken bearbeiten</a:t>
            </a:r>
          </a:p>
        </p:txBody>
      </p:sp>
      <p:sp>
        <p:nvSpPr>
          <p:cNvPr id="31750" name="Rectangle 6"/>
          <p:cNvSpPr>
            <a:spLocks noGrp="1" noChangeArrowheads="1"/>
          </p:cNvSpPr>
          <p:nvPr>
            <p:ph type="subTitle" sz="quarter" idx="1"/>
          </p:nvPr>
        </p:nvSpPr>
        <p:spPr>
          <a:xfrm>
            <a:off x="1828076" y="3886153"/>
            <a:ext cx="8535848" cy="1752295"/>
          </a:xfrm>
        </p:spPr>
        <p:txBody>
          <a:bodyPr/>
          <a:lstStyle>
            <a:lvl1pPr marL="0" indent="0" algn="ctr">
              <a:buFontTx/>
              <a:buNone/>
              <a:defRPr>
                <a:effectLst>
                  <a:outerShdw blurRad="38100" dist="38100" dir="2700000" algn="tl">
                    <a:srgbClr val="C0C0C0"/>
                  </a:outerShdw>
                </a:effectLst>
              </a:defRPr>
            </a:lvl1pPr>
          </a:lstStyle>
          <a:p>
            <a:pPr lvl="0"/>
            <a:r>
              <a:rPr lang="de-DE" altLang="de-DE" noProof="0"/>
              <a:t>Formatvorlage des Untertitelmasters durch Klicken bearbeiten</a:t>
            </a:r>
          </a:p>
        </p:txBody>
      </p:sp>
      <p:sp>
        <p:nvSpPr>
          <p:cNvPr id="5" name="Rectangle 7">
            <a:extLst>
              <a:ext uri="{FF2B5EF4-FFF2-40B4-BE49-F238E27FC236}">
                <a16:creationId xmlns:a16="http://schemas.microsoft.com/office/drawing/2014/main" id="{A1B885FC-398B-81FD-64C4-86C1E2220BB9}"/>
              </a:ext>
            </a:extLst>
          </p:cNvPr>
          <p:cNvSpPr>
            <a:spLocks noGrp="1" noChangeArrowheads="1"/>
          </p:cNvSpPr>
          <p:nvPr>
            <p:ph type="dt" sz="quarter" idx="10"/>
          </p:nvPr>
        </p:nvSpPr>
        <p:spPr/>
        <p:txBody>
          <a:bodyPr/>
          <a:lstStyle>
            <a:lvl1pPr>
              <a:defRPr>
                <a:solidFill>
                  <a:srgbClr val="FFFFFF"/>
                </a:solidFill>
              </a:defRPr>
            </a:lvl1pPr>
          </a:lstStyle>
          <a:p>
            <a:pPr>
              <a:defRPr/>
            </a:pPr>
            <a:endParaRPr lang="de-DE" altLang="de-DE"/>
          </a:p>
        </p:txBody>
      </p:sp>
      <p:sp>
        <p:nvSpPr>
          <p:cNvPr id="6" name="Rectangle 8">
            <a:extLst>
              <a:ext uri="{FF2B5EF4-FFF2-40B4-BE49-F238E27FC236}">
                <a16:creationId xmlns:a16="http://schemas.microsoft.com/office/drawing/2014/main" id="{902F36C9-F2D4-0D85-AEC6-AB10DBF3966F}"/>
              </a:ext>
            </a:extLst>
          </p:cNvPr>
          <p:cNvSpPr>
            <a:spLocks noGrp="1" noChangeArrowheads="1"/>
          </p:cNvSpPr>
          <p:nvPr>
            <p:ph type="ftr" sz="quarter" idx="11"/>
          </p:nvPr>
        </p:nvSpPr>
        <p:spPr/>
        <p:txBody>
          <a:bodyPr/>
          <a:lstStyle>
            <a:lvl1pPr>
              <a:defRPr>
                <a:solidFill>
                  <a:srgbClr val="FFFFFF"/>
                </a:solidFill>
              </a:defRPr>
            </a:lvl1pPr>
          </a:lstStyle>
          <a:p>
            <a:pPr>
              <a:defRPr/>
            </a:pPr>
            <a:endParaRPr lang="de-DE" altLang="de-DE"/>
          </a:p>
        </p:txBody>
      </p:sp>
      <p:sp>
        <p:nvSpPr>
          <p:cNvPr id="7" name="Rectangle 9">
            <a:extLst>
              <a:ext uri="{FF2B5EF4-FFF2-40B4-BE49-F238E27FC236}">
                <a16:creationId xmlns:a16="http://schemas.microsoft.com/office/drawing/2014/main" id="{AAC7D2FA-4BC8-17EB-A988-90251AE72CA6}"/>
              </a:ext>
            </a:extLst>
          </p:cNvPr>
          <p:cNvSpPr>
            <a:spLocks noGrp="1" noChangeArrowheads="1"/>
          </p:cNvSpPr>
          <p:nvPr>
            <p:ph type="sldNum" sz="quarter" idx="12"/>
          </p:nvPr>
        </p:nvSpPr>
        <p:spPr/>
        <p:txBody>
          <a:bodyPr/>
          <a:lstStyle>
            <a:lvl1pPr>
              <a:defRPr smtClean="0">
                <a:solidFill>
                  <a:srgbClr val="FFFFFF"/>
                </a:solidFill>
              </a:defRPr>
            </a:lvl1pPr>
          </a:lstStyle>
          <a:p>
            <a:pPr>
              <a:defRPr/>
            </a:pPr>
            <a:fld id="{8106B61A-08E3-4C4A-9DEB-3A57620642FB}" type="slidenum">
              <a:rPr lang="de-DE" altLang="de-DE"/>
              <a:pPr>
                <a:defRPr/>
              </a:pPr>
              <a:t>‹Nr.›</a:t>
            </a:fld>
            <a:endParaRPr lang="de-DE" altLang="de-DE"/>
          </a:p>
        </p:txBody>
      </p:sp>
    </p:spTree>
    <p:extLst>
      <p:ext uri="{BB962C8B-B14F-4D97-AF65-F5344CB8AC3E}">
        <p14:creationId xmlns:p14="http://schemas.microsoft.com/office/powerpoint/2010/main" val="96058806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Rectangle 23">
            <a:extLst>
              <a:ext uri="{FF2B5EF4-FFF2-40B4-BE49-F238E27FC236}">
                <a16:creationId xmlns:a16="http://schemas.microsoft.com/office/drawing/2014/main" id="{DFD4C052-2965-839A-0DED-49C9BF7BBD0F}"/>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24">
            <a:extLst>
              <a:ext uri="{FF2B5EF4-FFF2-40B4-BE49-F238E27FC236}">
                <a16:creationId xmlns:a16="http://schemas.microsoft.com/office/drawing/2014/main" id="{3375CCE1-E90F-260B-0D1C-9349E1EB49FC}"/>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25">
            <a:extLst>
              <a:ext uri="{FF2B5EF4-FFF2-40B4-BE49-F238E27FC236}">
                <a16:creationId xmlns:a16="http://schemas.microsoft.com/office/drawing/2014/main" id="{1CC4355F-7533-C459-4CF8-46F7F7DD021D}"/>
              </a:ext>
            </a:extLst>
          </p:cNvPr>
          <p:cNvSpPr>
            <a:spLocks noGrp="1" noChangeArrowheads="1"/>
          </p:cNvSpPr>
          <p:nvPr>
            <p:ph type="sldNum" sz="quarter" idx="12"/>
          </p:nvPr>
        </p:nvSpPr>
        <p:spPr>
          <a:ln/>
        </p:spPr>
        <p:txBody>
          <a:bodyPr/>
          <a:lstStyle>
            <a:lvl1pPr>
              <a:defRPr/>
            </a:lvl1pPr>
          </a:lstStyle>
          <a:p>
            <a:pPr>
              <a:defRPr/>
            </a:pPr>
            <a:fld id="{06A02CD0-3B76-4702-B241-B7A0DEB9C19F}" type="slidenum">
              <a:rPr lang="de-DE" altLang="de-DE"/>
              <a:pPr>
                <a:defRPr/>
              </a:pPr>
              <a:t>‹Nr.›</a:t>
            </a:fld>
            <a:endParaRPr lang="de-DE" altLang="de-DE"/>
          </a:p>
        </p:txBody>
      </p:sp>
    </p:spTree>
    <p:extLst>
      <p:ext uri="{BB962C8B-B14F-4D97-AF65-F5344CB8AC3E}">
        <p14:creationId xmlns:p14="http://schemas.microsoft.com/office/powerpoint/2010/main" val="39381461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2908" y="4407378"/>
            <a:ext cx="10363924" cy="1362097"/>
          </a:xfrm>
        </p:spPr>
        <p:txBody>
          <a:bodyPr anchor="t"/>
          <a:lstStyle>
            <a:lvl1pPr algn="l">
              <a:defRPr sz="3628" b="1" cap="all"/>
            </a:lvl1pPr>
          </a:lstStyle>
          <a:p>
            <a:r>
              <a:rPr lang="de-DE"/>
              <a:t>Titelmasterformat durch Klicken bearbeiten</a:t>
            </a:r>
            <a:endParaRPr lang="de-AT"/>
          </a:p>
        </p:txBody>
      </p:sp>
      <p:sp>
        <p:nvSpPr>
          <p:cNvPr id="3" name="Textplatzhalter 2"/>
          <p:cNvSpPr>
            <a:spLocks noGrp="1"/>
          </p:cNvSpPr>
          <p:nvPr>
            <p:ph type="body" idx="1"/>
          </p:nvPr>
        </p:nvSpPr>
        <p:spPr>
          <a:xfrm>
            <a:off x="962908" y="2907056"/>
            <a:ext cx="10363924" cy="1500322"/>
          </a:xfrm>
        </p:spPr>
        <p:txBody>
          <a:bodyPr anchor="b"/>
          <a:lstStyle>
            <a:lvl1pPr marL="0" indent="0">
              <a:buNone/>
              <a:defRPr sz="1814"/>
            </a:lvl1pPr>
            <a:lvl2pPr marL="414680" indent="0">
              <a:buNone/>
              <a:defRPr sz="1633"/>
            </a:lvl2pPr>
            <a:lvl3pPr marL="829361" indent="0">
              <a:buNone/>
              <a:defRPr sz="1451"/>
            </a:lvl3pPr>
            <a:lvl4pPr marL="1244041" indent="0">
              <a:buNone/>
              <a:defRPr sz="1270"/>
            </a:lvl4pPr>
            <a:lvl5pPr marL="1658722" indent="0">
              <a:buNone/>
              <a:defRPr sz="1270"/>
            </a:lvl5pPr>
            <a:lvl6pPr marL="2073402" indent="0">
              <a:buNone/>
              <a:defRPr sz="1270"/>
            </a:lvl6pPr>
            <a:lvl7pPr marL="2488082" indent="0">
              <a:buNone/>
              <a:defRPr sz="1270"/>
            </a:lvl7pPr>
            <a:lvl8pPr marL="2902763" indent="0">
              <a:buNone/>
              <a:defRPr sz="1270"/>
            </a:lvl8pPr>
            <a:lvl9pPr marL="3317443" indent="0">
              <a:buNone/>
              <a:defRPr sz="1270"/>
            </a:lvl9pPr>
          </a:lstStyle>
          <a:p>
            <a:pPr lvl="0"/>
            <a:r>
              <a:rPr lang="de-DE"/>
              <a:t>Textmasterformat bearbeiten</a:t>
            </a:r>
          </a:p>
        </p:txBody>
      </p:sp>
      <p:sp>
        <p:nvSpPr>
          <p:cNvPr id="4" name="Rectangle 23">
            <a:extLst>
              <a:ext uri="{FF2B5EF4-FFF2-40B4-BE49-F238E27FC236}">
                <a16:creationId xmlns:a16="http://schemas.microsoft.com/office/drawing/2014/main" id="{B31C8CEA-5202-CD2F-2258-6CD4CB9AEF3B}"/>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24">
            <a:extLst>
              <a:ext uri="{FF2B5EF4-FFF2-40B4-BE49-F238E27FC236}">
                <a16:creationId xmlns:a16="http://schemas.microsoft.com/office/drawing/2014/main" id="{068B650D-FBBC-E2CF-9C1A-14B7277CA951}"/>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25">
            <a:extLst>
              <a:ext uri="{FF2B5EF4-FFF2-40B4-BE49-F238E27FC236}">
                <a16:creationId xmlns:a16="http://schemas.microsoft.com/office/drawing/2014/main" id="{E9CF3E33-C783-D75F-C6FE-58063FCB66DE}"/>
              </a:ext>
            </a:extLst>
          </p:cNvPr>
          <p:cNvSpPr>
            <a:spLocks noGrp="1" noChangeArrowheads="1"/>
          </p:cNvSpPr>
          <p:nvPr>
            <p:ph type="sldNum" sz="quarter" idx="12"/>
          </p:nvPr>
        </p:nvSpPr>
        <p:spPr>
          <a:ln/>
        </p:spPr>
        <p:txBody>
          <a:bodyPr/>
          <a:lstStyle>
            <a:lvl1pPr>
              <a:defRPr/>
            </a:lvl1pPr>
          </a:lstStyle>
          <a:p>
            <a:pPr>
              <a:defRPr/>
            </a:pPr>
            <a:fld id="{9C474F59-9811-4E6C-8853-8D9B86ACC8C4}" type="slidenum">
              <a:rPr lang="de-DE" altLang="de-DE"/>
              <a:pPr>
                <a:defRPr/>
              </a:pPr>
              <a:t>‹Nr.›</a:t>
            </a:fld>
            <a:endParaRPr lang="de-DE" altLang="de-DE"/>
          </a:p>
        </p:txBody>
      </p:sp>
    </p:spTree>
    <p:extLst>
      <p:ext uri="{BB962C8B-B14F-4D97-AF65-F5344CB8AC3E}">
        <p14:creationId xmlns:p14="http://schemas.microsoft.com/office/powerpoint/2010/main" val="4173322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687725211"/>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Inhaltsplatzhalter 2"/>
          <p:cNvSpPr>
            <a:spLocks noGrp="1"/>
          </p:cNvSpPr>
          <p:nvPr>
            <p:ph sz="half" idx="1"/>
          </p:nvPr>
        </p:nvSpPr>
        <p:spPr>
          <a:xfrm>
            <a:off x="600913" y="2067623"/>
            <a:ext cx="5095084" cy="4113648"/>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p:cNvSpPr>
            <a:spLocks noGrp="1"/>
          </p:cNvSpPr>
          <p:nvPr>
            <p:ph sz="half" idx="2"/>
          </p:nvPr>
        </p:nvSpPr>
        <p:spPr>
          <a:xfrm>
            <a:off x="5869753" y="2067623"/>
            <a:ext cx="5095083" cy="4113648"/>
          </a:xfrm>
        </p:spPr>
        <p:txBody>
          <a:bodyPr/>
          <a:lstStyle>
            <a:lvl1pPr>
              <a:defRPr sz="2540"/>
            </a:lvl1pPr>
            <a:lvl2pPr>
              <a:defRPr sz="2177"/>
            </a:lvl2pPr>
            <a:lvl3pPr>
              <a:defRPr sz="1814"/>
            </a:lvl3pPr>
            <a:lvl4pPr>
              <a:defRPr sz="1633"/>
            </a:lvl4pPr>
            <a:lvl5pPr>
              <a:defRPr sz="1633"/>
            </a:lvl5pPr>
            <a:lvl6pPr>
              <a:defRPr sz="1633"/>
            </a:lvl6pPr>
            <a:lvl7pPr>
              <a:defRPr sz="1633"/>
            </a:lvl7pPr>
            <a:lvl8pPr>
              <a:defRPr sz="1633"/>
            </a:lvl8pPr>
            <a:lvl9pPr>
              <a:defRPr sz="1633"/>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Rectangle 23">
            <a:extLst>
              <a:ext uri="{FF2B5EF4-FFF2-40B4-BE49-F238E27FC236}">
                <a16:creationId xmlns:a16="http://schemas.microsoft.com/office/drawing/2014/main" id="{D08D93C0-A455-CA93-1AB8-64F153D0E6B7}"/>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6" name="Rectangle 24">
            <a:extLst>
              <a:ext uri="{FF2B5EF4-FFF2-40B4-BE49-F238E27FC236}">
                <a16:creationId xmlns:a16="http://schemas.microsoft.com/office/drawing/2014/main" id="{6A161070-392A-68F3-6400-38C94C70431C}"/>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7" name="Rectangle 25">
            <a:extLst>
              <a:ext uri="{FF2B5EF4-FFF2-40B4-BE49-F238E27FC236}">
                <a16:creationId xmlns:a16="http://schemas.microsoft.com/office/drawing/2014/main" id="{1C02CEA4-19AB-8ED8-9EE5-74A55342E37D}"/>
              </a:ext>
            </a:extLst>
          </p:cNvPr>
          <p:cNvSpPr>
            <a:spLocks noGrp="1" noChangeArrowheads="1"/>
          </p:cNvSpPr>
          <p:nvPr>
            <p:ph type="sldNum" sz="quarter" idx="12"/>
          </p:nvPr>
        </p:nvSpPr>
        <p:spPr>
          <a:ln/>
        </p:spPr>
        <p:txBody>
          <a:bodyPr/>
          <a:lstStyle>
            <a:lvl1pPr>
              <a:defRPr/>
            </a:lvl1pPr>
          </a:lstStyle>
          <a:p>
            <a:pPr>
              <a:defRPr/>
            </a:pPr>
            <a:fld id="{E301704D-ADA5-413A-913D-5CC40DC5185A}" type="slidenum">
              <a:rPr lang="de-DE" altLang="de-DE"/>
              <a:pPr>
                <a:defRPr/>
              </a:pPr>
              <a:t>‹Nr.›</a:t>
            </a:fld>
            <a:endParaRPr lang="de-DE" altLang="de-DE"/>
          </a:p>
        </p:txBody>
      </p:sp>
    </p:spTree>
    <p:extLst>
      <p:ext uri="{BB962C8B-B14F-4D97-AF65-F5344CB8AC3E}">
        <p14:creationId xmlns:p14="http://schemas.microsoft.com/office/powerpoint/2010/main" val="3838180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09963" y="275012"/>
            <a:ext cx="10972076" cy="1143240"/>
          </a:xfrm>
        </p:spPr>
        <p:txBody>
          <a:bodyPr/>
          <a:lstStyle>
            <a:lvl1pPr>
              <a:defRPr/>
            </a:lvl1pPr>
          </a:lstStyle>
          <a:p>
            <a:r>
              <a:rPr lang="de-DE"/>
              <a:t>Titelmasterformat durch Klicken bearbeiten</a:t>
            </a:r>
            <a:endParaRPr lang="de-AT"/>
          </a:p>
        </p:txBody>
      </p:sp>
      <p:sp>
        <p:nvSpPr>
          <p:cNvPr id="3" name="Textplatzhalter 2"/>
          <p:cNvSpPr>
            <a:spLocks noGrp="1"/>
          </p:cNvSpPr>
          <p:nvPr>
            <p:ph type="body" idx="1"/>
          </p:nvPr>
        </p:nvSpPr>
        <p:spPr>
          <a:xfrm>
            <a:off x="609963" y="1534879"/>
            <a:ext cx="5386489" cy="639293"/>
          </a:xfrm>
        </p:spPr>
        <p:txBody>
          <a:bodyPr anchor="b"/>
          <a:lstStyle>
            <a:lvl1pPr marL="0" indent="0">
              <a:buNone/>
              <a:defRPr sz="2177" b="1"/>
            </a:lvl1pPr>
            <a:lvl2pPr marL="414680" indent="0">
              <a:buNone/>
              <a:defRPr sz="1814" b="1"/>
            </a:lvl2pPr>
            <a:lvl3pPr marL="829361" indent="0">
              <a:buNone/>
              <a:defRPr sz="1633" b="1"/>
            </a:lvl3pPr>
            <a:lvl4pPr marL="1244041" indent="0">
              <a:buNone/>
              <a:defRPr sz="1451" b="1"/>
            </a:lvl4pPr>
            <a:lvl5pPr marL="1658722" indent="0">
              <a:buNone/>
              <a:defRPr sz="1451" b="1"/>
            </a:lvl5pPr>
            <a:lvl6pPr marL="2073402" indent="0">
              <a:buNone/>
              <a:defRPr sz="1451" b="1"/>
            </a:lvl6pPr>
            <a:lvl7pPr marL="2488082" indent="0">
              <a:buNone/>
              <a:defRPr sz="1451" b="1"/>
            </a:lvl7pPr>
            <a:lvl8pPr marL="2902763" indent="0">
              <a:buNone/>
              <a:defRPr sz="1451" b="1"/>
            </a:lvl8pPr>
            <a:lvl9pPr marL="3317443" indent="0">
              <a:buNone/>
              <a:defRPr sz="1451" b="1"/>
            </a:lvl9pPr>
          </a:lstStyle>
          <a:p>
            <a:pPr lvl="0"/>
            <a:r>
              <a:rPr lang="de-DE"/>
              <a:t>Textmasterformat bearbeiten</a:t>
            </a:r>
          </a:p>
        </p:txBody>
      </p:sp>
      <p:sp>
        <p:nvSpPr>
          <p:cNvPr id="4" name="Inhaltsplatzhalter 3"/>
          <p:cNvSpPr>
            <a:spLocks noGrp="1"/>
          </p:cNvSpPr>
          <p:nvPr>
            <p:ph sz="half" idx="2"/>
          </p:nvPr>
        </p:nvSpPr>
        <p:spPr>
          <a:xfrm>
            <a:off x="609963" y="2174172"/>
            <a:ext cx="5386489" cy="395238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p:cNvSpPr>
            <a:spLocks noGrp="1"/>
          </p:cNvSpPr>
          <p:nvPr>
            <p:ph type="body" sz="quarter" idx="3"/>
          </p:nvPr>
        </p:nvSpPr>
        <p:spPr>
          <a:xfrm>
            <a:off x="6193739" y="1534879"/>
            <a:ext cx="5388300" cy="639293"/>
          </a:xfrm>
        </p:spPr>
        <p:txBody>
          <a:bodyPr anchor="b"/>
          <a:lstStyle>
            <a:lvl1pPr marL="0" indent="0">
              <a:buNone/>
              <a:defRPr sz="2177" b="1"/>
            </a:lvl1pPr>
            <a:lvl2pPr marL="414680" indent="0">
              <a:buNone/>
              <a:defRPr sz="1814" b="1"/>
            </a:lvl2pPr>
            <a:lvl3pPr marL="829361" indent="0">
              <a:buNone/>
              <a:defRPr sz="1633" b="1"/>
            </a:lvl3pPr>
            <a:lvl4pPr marL="1244041" indent="0">
              <a:buNone/>
              <a:defRPr sz="1451" b="1"/>
            </a:lvl4pPr>
            <a:lvl5pPr marL="1658722" indent="0">
              <a:buNone/>
              <a:defRPr sz="1451" b="1"/>
            </a:lvl5pPr>
            <a:lvl6pPr marL="2073402" indent="0">
              <a:buNone/>
              <a:defRPr sz="1451" b="1"/>
            </a:lvl6pPr>
            <a:lvl7pPr marL="2488082" indent="0">
              <a:buNone/>
              <a:defRPr sz="1451" b="1"/>
            </a:lvl7pPr>
            <a:lvl8pPr marL="2902763" indent="0">
              <a:buNone/>
              <a:defRPr sz="1451" b="1"/>
            </a:lvl8pPr>
            <a:lvl9pPr marL="3317443" indent="0">
              <a:buNone/>
              <a:defRPr sz="1451" b="1"/>
            </a:lvl9pPr>
          </a:lstStyle>
          <a:p>
            <a:pPr lvl="0"/>
            <a:r>
              <a:rPr lang="de-DE"/>
              <a:t>Textmasterformat bearbeiten</a:t>
            </a:r>
          </a:p>
        </p:txBody>
      </p:sp>
      <p:sp>
        <p:nvSpPr>
          <p:cNvPr id="6" name="Inhaltsplatzhalter 5"/>
          <p:cNvSpPr>
            <a:spLocks noGrp="1"/>
          </p:cNvSpPr>
          <p:nvPr>
            <p:ph sz="quarter" idx="4"/>
          </p:nvPr>
        </p:nvSpPr>
        <p:spPr>
          <a:xfrm>
            <a:off x="6193739" y="2174172"/>
            <a:ext cx="5388300" cy="3952385"/>
          </a:xfrm>
        </p:spPr>
        <p:txBody>
          <a:bodyPr/>
          <a:lstStyle>
            <a:lvl1pPr>
              <a:defRPr sz="2177"/>
            </a:lvl1pPr>
            <a:lvl2pPr>
              <a:defRPr sz="1814"/>
            </a:lvl2pPr>
            <a:lvl3pPr>
              <a:defRPr sz="1633"/>
            </a:lvl3pPr>
            <a:lvl4pPr>
              <a:defRPr sz="1451"/>
            </a:lvl4pPr>
            <a:lvl5pPr>
              <a:defRPr sz="1451"/>
            </a:lvl5pPr>
            <a:lvl6pPr>
              <a:defRPr sz="1451"/>
            </a:lvl6pPr>
            <a:lvl7pPr>
              <a:defRPr sz="1451"/>
            </a:lvl7pPr>
            <a:lvl8pPr>
              <a:defRPr sz="1451"/>
            </a:lvl8pPr>
            <a:lvl9pPr>
              <a:defRPr sz="1451"/>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Rectangle 23">
            <a:extLst>
              <a:ext uri="{FF2B5EF4-FFF2-40B4-BE49-F238E27FC236}">
                <a16:creationId xmlns:a16="http://schemas.microsoft.com/office/drawing/2014/main" id="{4B5B1BE8-D490-0C6B-3F17-CE28BD585CD1}"/>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8" name="Rectangle 24">
            <a:extLst>
              <a:ext uri="{FF2B5EF4-FFF2-40B4-BE49-F238E27FC236}">
                <a16:creationId xmlns:a16="http://schemas.microsoft.com/office/drawing/2014/main" id="{C6136C34-D89B-EAB4-E576-CE64716F2950}"/>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9" name="Rectangle 25">
            <a:extLst>
              <a:ext uri="{FF2B5EF4-FFF2-40B4-BE49-F238E27FC236}">
                <a16:creationId xmlns:a16="http://schemas.microsoft.com/office/drawing/2014/main" id="{8AEE10F6-CF8B-52AF-1AFB-39A388B46FA3}"/>
              </a:ext>
            </a:extLst>
          </p:cNvPr>
          <p:cNvSpPr>
            <a:spLocks noGrp="1" noChangeArrowheads="1"/>
          </p:cNvSpPr>
          <p:nvPr>
            <p:ph type="sldNum" sz="quarter" idx="12"/>
          </p:nvPr>
        </p:nvSpPr>
        <p:spPr>
          <a:ln/>
        </p:spPr>
        <p:txBody>
          <a:bodyPr/>
          <a:lstStyle>
            <a:lvl1pPr>
              <a:defRPr/>
            </a:lvl1pPr>
          </a:lstStyle>
          <a:p>
            <a:pPr>
              <a:defRPr/>
            </a:pPr>
            <a:fld id="{D3F997EF-16D8-4097-8ED7-4536134FFBF6}" type="slidenum">
              <a:rPr lang="de-DE" altLang="de-DE"/>
              <a:pPr>
                <a:defRPr/>
              </a:pPr>
              <a:t>‹Nr.›</a:t>
            </a:fld>
            <a:endParaRPr lang="de-DE" altLang="de-DE"/>
          </a:p>
        </p:txBody>
      </p:sp>
    </p:spTree>
    <p:extLst>
      <p:ext uri="{BB962C8B-B14F-4D97-AF65-F5344CB8AC3E}">
        <p14:creationId xmlns:p14="http://schemas.microsoft.com/office/powerpoint/2010/main" val="7659446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Rectangle 23">
            <a:extLst>
              <a:ext uri="{FF2B5EF4-FFF2-40B4-BE49-F238E27FC236}">
                <a16:creationId xmlns:a16="http://schemas.microsoft.com/office/drawing/2014/main" id="{D4589AA0-5DD7-4C1F-B7AD-7CB60BBE7E7A}"/>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4" name="Rectangle 24">
            <a:extLst>
              <a:ext uri="{FF2B5EF4-FFF2-40B4-BE49-F238E27FC236}">
                <a16:creationId xmlns:a16="http://schemas.microsoft.com/office/drawing/2014/main" id="{03C450AD-3405-090F-F44B-5F125CFCFBB6}"/>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5" name="Rectangle 25">
            <a:extLst>
              <a:ext uri="{FF2B5EF4-FFF2-40B4-BE49-F238E27FC236}">
                <a16:creationId xmlns:a16="http://schemas.microsoft.com/office/drawing/2014/main" id="{AB8EC44A-30F8-44E6-1B62-E9CAAE3563AA}"/>
              </a:ext>
            </a:extLst>
          </p:cNvPr>
          <p:cNvSpPr>
            <a:spLocks noGrp="1" noChangeArrowheads="1"/>
          </p:cNvSpPr>
          <p:nvPr>
            <p:ph type="sldNum" sz="quarter" idx="12"/>
          </p:nvPr>
        </p:nvSpPr>
        <p:spPr>
          <a:ln/>
        </p:spPr>
        <p:txBody>
          <a:bodyPr/>
          <a:lstStyle>
            <a:lvl1pPr>
              <a:defRPr/>
            </a:lvl1pPr>
          </a:lstStyle>
          <a:p>
            <a:pPr>
              <a:defRPr/>
            </a:pPr>
            <a:fld id="{DE523BFE-B178-402A-9F79-9B2C7D374D0E}" type="slidenum">
              <a:rPr lang="de-DE" altLang="de-DE"/>
              <a:pPr>
                <a:defRPr/>
              </a:pPr>
              <a:t>‹Nr.›</a:t>
            </a:fld>
            <a:endParaRPr lang="de-DE" altLang="de-DE"/>
          </a:p>
        </p:txBody>
      </p:sp>
    </p:spTree>
    <p:extLst>
      <p:ext uri="{BB962C8B-B14F-4D97-AF65-F5344CB8AC3E}">
        <p14:creationId xmlns:p14="http://schemas.microsoft.com/office/powerpoint/2010/main" val="402987870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23">
            <a:extLst>
              <a:ext uri="{FF2B5EF4-FFF2-40B4-BE49-F238E27FC236}">
                <a16:creationId xmlns:a16="http://schemas.microsoft.com/office/drawing/2014/main" id="{F1E9BD1D-FD31-8488-EA1F-1A5DC1CFFBAA}"/>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3" name="Rectangle 24">
            <a:extLst>
              <a:ext uri="{FF2B5EF4-FFF2-40B4-BE49-F238E27FC236}">
                <a16:creationId xmlns:a16="http://schemas.microsoft.com/office/drawing/2014/main" id="{77A119D7-0211-9F4A-9C6F-4328CC4E2623}"/>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4" name="Rectangle 25">
            <a:extLst>
              <a:ext uri="{FF2B5EF4-FFF2-40B4-BE49-F238E27FC236}">
                <a16:creationId xmlns:a16="http://schemas.microsoft.com/office/drawing/2014/main" id="{49340DE4-D54C-F976-E731-12CA636775B2}"/>
              </a:ext>
            </a:extLst>
          </p:cNvPr>
          <p:cNvSpPr>
            <a:spLocks noGrp="1" noChangeArrowheads="1"/>
          </p:cNvSpPr>
          <p:nvPr>
            <p:ph type="sldNum" sz="quarter" idx="12"/>
          </p:nvPr>
        </p:nvSpPr>
        <p:spPr>
          <a:ln/>
        </p:spPr>
        <p:txBody>
          <a:bodyPr/>
          <a:lstStyle>
            <a:lvl1pPr>
              <a:defRPr/>
            </a:lvl1pPr>
          </a:lstStyle>
          <a:p>
            <a:pPr>
              <a:defRPr/>
            </a:pPr>
            <a:fld id="{900072F8-37E5-4CF7-891C-B835720DE2BE}" type="slidenum">
              <a:rPr lang="de-DE" altLang="de-DE"/>
              <a:pPr>
                <a:defRPr/>
              </a:pPr>
              <a:t>‹Nr.›</a:t>
            </a:fld>
            <a:endParaRPr lang="de-DE" altLang="de-DE"/>
          </a:p>
        </p:txBody>
      </p:sp>
    </p:spTree>
    <p:extLst>
      <p:ext uri="{BB962C8B-B14F-4D97-AF65-F5344CB8AC3E}">
        <p14:creationId xmlns:p14="http://schemas.microsoft.com/office/powerpoint/2010/main" val="23143755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963" y="273572"/>
            <a:ext cx="4010907" cy="1161958"/>
          </a:xfrm>
        </p:spPr>
        <p:txBody>
          <a:bodyPr anchor="b"/>
          <a:lstStyle>
            <a:lvl1pPr algn="l">
              <a:defRPr sz="1814" b="1"/>
            </a:lvl1pPr>
          </a:lstStyle>
          <a:p>
            <a:r>
              <a:rPr lang="de-DE"/>
              <a:t>Titelmasterformat durch Klicken bearbeiten</a:t>
            </a:r>
            <a:endParaRPr lang="de-AT"/>
          </a:p>
        </p:txBody>
      </p:sp>
      <p:sp>
        <p:nvSpPr>
          <p:cNvPr id="3" name="Inhaltsplatzhalter 2"/>
          <p:cNvSpPr>
            <a:spLocks noGrp="1"/>
          </p:cNvSpPr>
          <p:nvPr>
            <p:ph idx="1"/>
          </p:nvPr>
        </p:nvSpPr>
        <p:spPr>
          <a:xfrm>
            <a:off x="4767478" y="273571"/>
            <a:ext cx="6814561" cy="5852986"/>
          </a:xfrm>
        </p:spPr>
        <p:txBody>
          <a:bodyPr/>
          <a:lstStyle>
            <a:lvl1pPr>
              <a:defRPr sz="2902"/>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p:cNvSpPr>
            <a:spLocks noGrp="1"/>
          </p:cNvSpPr>
          <p:nvPr>
            <p:ph type="body" sz="half" idx="2"/>
          </p:nvPr>
        </p:nvSpPr>
        <p:spPr>
          <a:xfrm>
            <a:off x="609963" y="1435530"/>
            <a:ext cx="4010907" cy="4691027"/>
          </a:xfrm>
        </p:spPr>
        <p:txBody>
          <a:bodyPr/>
          <a:lstStyle>
            <a:lvl1pPr marL="0" indent="0">
              <a:buNone/>
              <a:defRPr sz="1270"/>
            </a:lvl1pPr>
            <a:lvl2pPr marL="414680" indent="0">
              <a:buNone/>
              <a:defRPr sz="1088"/>
            </a:lvl2pPr>
            <a:lvl3pPr marL="829361" indent="0">
              <a:buNone/>
              <a:defRPr sz="907"/>
            </a:lvl3pPr>
            <a:lvl4pPr marL="1244041" indent="0">
              <a:buNone/>
              <a:defRPr sz="816"/>
            </a:lvl4pPr>
            <a:lvl5pPr marL="1658722" indent="0">
              <a:buNone/>
              <a:defRPr sz="816"/>
            </a:lvl5pPr>
            <a:lvl6pPr marL="2073402" indent="0">
              <a:buNone/>
              <a:defRPr sz="816"/>
            </a:lvl6pPr>
            <a:lvl7pPr marL="2488082" indent="0">
              <a:buNone/>
              <a:defRPr sz="816"/>
            </a:lvl7pPr>
            <a:lvl8pPr marL="2902763" indent="0">
              <a:buNone/>
              <a:defRPr sz="816"/>
            </a:lvl8pPr>
            <a:lvl9pPr marL="3317443" indent="0">
              <a:buNone/>
              <a:defRPr sz="816"/>
            </a:lvl9pPr>
          </a:lstStyle>
          <a:p>
            <a:pPr lvl="0"/>
            <a:r>
              <a:rPr lang="de-DE"/>
              <a:t>Textmasterformat bearbeiten</a:t>
            </a:r>
          </a:p>
        </p:txBody>
      </p:sp>
      <p:sp>
        <p:nvSpPr>
          <p:cNvPr id="5" name="Rectangle 23">
            <a:extLst>
              <a:ext uri="{FF2B5EF4-FFF2-40B4-BE49-F238E27FC236}">
                <a16:creationId xmlns:a16="http://schemas.microsoft.com/office/drawing/2014/main" id="{3F89E5B8-CBF3-8373-E907-8957309F684D}"/>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6" name="Rectangle 24">
            <a:extLst>
              <a:ext uri="{FF2B5EF4-FFF2-40B4-BE49-F238E27FC236}">
                <a16:creationId xmlns:a16="http://schemas.microsoft.com/office/drawing/2014/main" id="{1EA93E76-4941-34E7-2608-A578AE5C20FC}"/>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7" name="Rectangle 25">
            <a:extLst>
              <a:ext uri="{FF2B5EF4-FFF2-40B4-BE49-F238E27FC236}">
                <a16:creationId xmlns:a16="http://schemas.microsoft.com/office/drawing/2014/main" id="{9942D973-54EE-E9E3-FC41-499FF1919748}"/>
              </a:ext>
            </a:extLst>
          </p:cNvPr>
          <p:cNvSpPr>
            <a:spLocks noGrp="1" noChangeArrowheads="1"/>
          </p:cNvSpPr>
          <p:nvPr>
            <p:ph type="sldNum" sz="quarter" idx="12"/>
          </p:nvPr>
        </p:nvSpPr>
        <p:spPr>
          <a:ln/>
        </p:spPr>
        <p:txBody>
          <a:bodyPr/>
          <a:lstStyle>
            <a:lvl1pPr>
              <a:defRPr/>
            </a:lvl1pPr>
          </a:lstStyle>
          <a:p>
            <a:pPr>
              <a:defRPr/>
            </a:pPr>
            <a:fld id="{2FBD9A4A-741E-462E-A981-700A5E709901}" type="slidenum">
              <a:rPr lang="de-DE" altLang="de-DE"/>
              <a:pPr>
                <a:defRPr/>
              </a:pPr>
              <a:t>‹Nr.›</a:t>
            </a:fld>
            <a:endParaRPr lang="de-DE" altLang="de-DE"/>
          </a:p>
        </p:txBody>
      </p:sp>
    </p:spTree>
    <p:extLst>
      <p:ext uri="{BB962C8B-B14F-4D97-AF65-F5344CB8AC3E}">
        <p14:creationId xmlns:p14="http://schemas.microsoft.com/office/powerpoint/2010/main" val="35986239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69" y="4800456"/>
            <a:ext cx="7315924" cy="567300"/>
          </a:xfrm>
        </p:spPr>
        <p:txBody>
          <a:bodyPr anchor="b"/>
          <a:lstStyle>
            <a:lvl1pPr algn="l">
              <a:defRPr sz="1814" b="1"/>
            </a:lvl1pPr>
          </a:lstStyle>
          <a:p>
            <a:r>
              <a:rPr lang="de-DE"/>
              <a:t>Titelmasterformat durch Klicken bearbeiten</a:t>
            </a:r>
            <a:endParaRPr lang="de-AT"/>
          </a:p>
        </p:txBody>
      </p:sp>
      <p:sp>
        <p:nvSpPr>
          <p:cNvPr id="3" name="Bildplatzhalter 2"/>
          <p:cNvSpPr>
            <a:spLocks noGrp="1"/>
          </p:cNvSpPr>
          <p:nvPr>
            <p:ph type="pic" idx="1"/>
          </p:nvPr>
        </p:nvSpPr>
        <p:spPr>
          <a:xfrm>
            <a:off x="2389169" y="613376"/>
            <a:ext cx="7315924" cy="4113648"/>
          </a:xfrm>
        </p:spPr>
        <p:txBody>
          <a:bodyPr/>
          <a:lstStyle>
            <a:lvl1pPr marL="0" indent="0">
              <a:buNone/>
              <a:defRPr sz="2902"/>
            </a:lvl1pPr>
            <a:lvl2pPr marL="414680" indent="0">
              <a:buNone/>
              <a:defRPr sz="2540"/>
            </a:lvl2pPr>
            <a:lvl3pPr marL="829361" indent="0">
              <a:buNone/>
              <a:defRPr sz="2177"/>
            </a:lvl3pPr>
            <a:lvl4pPr marL="1244041" indent="0">
              <a:buNone/>
              <a:defRPr sz="1814"/>
            </a:lvl4pPr>
            <a:lvl5pPr marL="1658722" indent="0">
              <a:buNone/>
              <a:defRPr sz="1814"/>
            </a:lvl5pPr>
            <a:lvl6pPr marL="2073402" indent="0">
              <a:buNone/>
              <a:defRPr sz="1814"/>
            </a:lvl6pPr>
            <a:lvl7pPr marL="2488082" indent="0">
              <a:buNone/>
              <a:defRPr sz="1814"/>
            </a:lvl7pPr>
            <a:lvl8pPr marL="2902763" indent="0">
              <a:buNone/>
              <a:defRPr sz="1814"/>
            </a:lvl8pPr>
            <a:lvl9pPr marL="3317443" indent="0">
              <a:buNone/>
              <a:defRPr sz="1814"/>
            </a:lvl9pPr>
          </a:lstStyle>
          <a:p>
            <a:pPr lvl="0"/>
            <a:endParaRPr lang="de-AT" noProof="0"/>
          </a:p>
        </p:txBody>
      </p:sp>
      <p:sp>
        <p:nvSpPr>
          <p:cNvPr id="4" name="Textplatzhalter 3"/>
          <p:cNvSpPr>
            <a:spLocks noGrp="1"/>
          </p:cNvSpPr>
          <p:nvPr>
            <p:ph type="body" sz="half" idx="2"/>
          </p:nvPr>
        </p:nvSpPr>
        <p:spPr>
          <a:xfrm>
            <a:off x="2389169" y="5367757"/>
            <a:ext cx="7315924" cy="804876"/>
          </a:xfrm>
        </p:spPr>
        <p:txBody>
          <a:bodyPr/>
          <a:lstStyle>
            <a:lvl1pPr marL="0" indent="0">
              <a:buNone/>
              <a:defRPr sz="1270"/>
            </a:lvl1pPr>
            <a:lvl2pPr marL="414680" indent="0">
              <a:buNone/>
              <a:defRPr sz="1088"/>
            </a:lvl2pPr>
            <a:lvl3pPr marL="829361" indent="0">
              <a:buNone/>
              <a:defRPr sz="907"/>
            </a:lvl3pPr>
            <a:lvl4pPr marL="1244041" indent="0">
              <a:buNone/>
              <a:defRPr sz="816"/>
            </a:lvl4pPr>
            <a:lvl5pPr marL="1658722" indent="0">
              <a:buNone/>
              <a:defRPr sz="816"/>
            </a:lvl5pPr>
            <a:lvl6pPr marL="2073402" indent="0">
              <a:buNone/>
              <a:defRPr sz="816"/>
            </a:lvl6pPr>
            <a:lvl7pPr marL="2488082" indent="0">
              <a:buNone/>
              <a:defRPr sz="816"/>
            </a:lvl7pPr>
            <a:lvl8pPr marL="2902763" indent="0">
              <a:buNone/>
              <a:defRPr sz="816"/>
            </a:lvl8pPr>
            <a:lvl9pPr marL="3317443" indent="0">
              <a:buNone/>
              <a:defRPr sz="816"/>
            </a:lvl9pPr>
          </a:lstStyle>
          <a:p>
            <a:pPr lvl="0"/>
            <a:r>
              <a:rPr lang="de-DE"/>
              <a:t>Textmasterformat bearbeiten</a:t>
            </a:r>
          </a:p>
        </p:txBody>
      </p:sp>
      <p:sp>
        <p:nvSpPr>
          <p:cNvPr id="5" name="Rectangle 23">
            <a:extLst>
              <a:ext uri="{FF2B5EF4-FFF2-40B4-BE49-F238E27FC236}">
                <a16:creationId xmlns:a16="http://schemas.microsoft.com/office/drawing/2014/main" id="{9EFC65D6-31B3-3EA7-E238-A8D64B2665F8}"/>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6" name="Rectangle 24">
            <a:extLst>
              <a:ext uri="{FF2B5EF4-FFF2-40B4-BE49-F238E27FC236}">
                <a16:creationId xmlns:a16="http://schemas.microsoft.com/office/drawing/2014/main" id="{0FF7DFDD-9FC0-D962-9A7C-4DEAE48A7A81}"/>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7" name="Rectangle 25">
            <a:extLst>
              <a:ext uri="{FF2B5EF4-FFF2-40B4-BE49-F238E27FC236}">
                <a16:creationId xmlns:a16="http://schemas.microsoft.com/office/drawing/2014/main" id="{BE4574B5-C10C-0EFA-14CF-288BCC909564}"/>
              </a:ext>
            </a:extLst>
          </p:cNvPr>
          <p:cNvSpPr>
            <a:spLocks noGrp="1" noChangeArrowheads="1"/>
          </p:cNvSpPr>
          <p:nvPr>
            <p:ph type="sldNum" sz="quarter" idx="12"/>
          </p:nvPr>
        </p:nvSpPr>
        <p:spPr>
          <a:ln/>
        </p:spPr>
        <p:txBody>
          <a:bodyPr/>
          <a:lstStyle>
            <a:lvl1pPr>
              <a:defRPr/>
            </a:lvl1pPr>
          </a:lstStyle>
          <a:p>
            <a:pPr>
              <a:defRPr/>
            </a:pPr>
            <a:fld id="{375BFDD6-53C0-477D-B1CE-D9302C6C69C3}" type="slidenum">
              <a:rPr lang="de-DE" altLang="de-DE"/>
              <a:pPr>
                <a:defRPr/>
              </a:pPr>
              <a:t>‹Nr.›</a:t>
            </a:fld>
            <a:endParaRPr lang="de-DE" altLang="de-DE"/>
          </a:p>
        </p:txBody>
      </p:sp>
    </p:spTree>
    <p:extLst>
      <p:ext uri="{BB962C8B-B14F-4D97-AF65-F5344CB8AC3E}">
        <p14:creationId xmlns:p14="http://schemas.microsoft.com/office/powerpoint/2010/main" val="4389155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Rectangle 23">
            <a:extLst>
              <a:ext uri="{FF2B5EF4-FFF2-40B4-BE49-F238E27FC236}">
                <a16:creationId xmlns:a16="http://schemas.microsoft.com/office/drawing/2014/main" id="{FD75136A-0B16-3F40-0EAF-543E33CA22DA}"/>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24">
            <a:extLst>
              <a:ext uri="{FF2B5EF4-FFF2-40B4-BE49-F238E27FC236}">
                <a16:creationId xmlns:a16="http://schemas.microsoft.com/office/drawing/2014/main" id="{F03D1423-2425-BB42-8ED8-86FB4ECAB2EA}"/>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25">
            <a:extLst>
              <a:ext uri="{FF2B5EF4-FFF2-40B4-BE49-F238E27FC236}">
                <a16:creationId xmlns:a16="http://schemas.microsoft.com/office/drawing/2014/main" id="{F4A9CD1A-2DB6-6627-9583-DF40C72ADC48}"/>
              </a:ext>
            </a:extLst>
          </p:cNvPr>
          <p:cNvSpPr>
            <a:spLocks noGrp="1" noChangeArrowheads="1"/>
          </p:cNvSpPr>
          <p:nvPr>
            <p:ph type="sldNum" sz="quarter" idx="12"/>
          </p:nvPr>
        </p:nvSpPr>
        <p:spPr>
          <a:ln/>
        </p:spPr>
        <p:txBody>
          <a:bodyPr/>
          <a:lstStyle>
            <a:lvl1pPr>
              <a:defRPr/>
            </a:lvl1pPr>
          </a:lstStyle>
          <a:p>
            <a:pPr>
              <a:defRPr/>
            </a:pPr>
            <a:fld id="{85AA6CCC-D648-4A7A-A2A6-1173CF4FE1C7}" type="slidenum">
              <a:rPr lang="de-DE" altLang="de-DE"/>
              <a:pPr>
                <a:defRPr/>
              </a:pPr>
              <a:t>‹Nr.›</a:t>
            </a:fld>
            <a:endParaRPr lang="de-DE" altLang="de-DE"/>
          </a:p>
        </p:txBody>
      </p:sp>
    </p:spTree>
    <p:extLst>
      <p:ext uri="{BB962C8B-B14F-4D97-AF65-F5344CB8AC3E}">
        <p14:creationId xmlns:p14="http://schemas.microsoft.com/office/powerpoint/2010/main" val="302967441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363902" y="335485"/>
            <a:ext cx="2600935" cy="5845786"/>
          </a:xfrm>
        </p:spPr>
        <p:txBody>
          <a:bodyPr vert="eaVert"/>
          <a:lstStyle/>
          <a:p>
            <a:r>
              <a:rPr lang="de-DE"/>
              <a:t>Titelmasterformat durch Klicken bearbeiten</a:t>
            </a:r>
            <a:endParaRPr lang="de-AT"/>
          </a:p>
        </p:txBody>
      </p:sp>
      <p:sp>
        <p:nvSpPr>
          <p:cNvPr id="3" name="Vertikaler Textplatzhalter 2"/>
          <p:cNvSpPr>
            <a:spLocks noGrp="1"/>
          </p:cNvSpPr>
          <p:nvPr>
            <p:ph type="body" orient="vert" idx="1"/>
          </p:nvPr>
        </p:nvSpPr>
        <p:spPr>
          <a:xfrm>
            <a:off x="561093" y="335485"/>
            <a:ext cx="7629050" cy="5845786"/>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Rectangle 23">
            <a:extLst>
              <a:ext uri="{FF2B5EF4-FFF2-40B4-BE49-F238E27FC236}">
                <a16:creationId xmlns:a16="http://schemas.microsoft.com/office/drawing/2014/main" id="{4B1F822F-8FC2-8A55-42FB-D22F8AA7F8F5}"/>
              </a:ext>
            </a:extLst>
          </p:cNvPr>
          <p:cNvSpPr>
            <a:spLocks noGrp="1" noChangeArrowheads="1"/>
          </p:cNvSpPr>
          <p:nvPr>
            <p:ph type="dt" sz="half" idx="10"/>
          </p:nvPr>
        </p:nvSpPr>
        <p:spPr>
          <a:ln/>
        </p:spPr>
        <p:txBody>
          <a:bodyPr/>
          <a:lstStyle>
            <a:lvl1pPr>
              <a:defRPr/>
            </a:lvl1pPr>
          </a:lstStyle>
          <a:p>
            <a:pPr>
              <a:defRPr/>
            </a:pPr>
            <a:endParaRPr lang="de-DE" altLang="de-DE"/>
          </a:p>
        </p:txBody>
      </p:sp>
      <p:sp>
        <p:nvSpPr>
          <p:cNvPr id="5" name="Rectangle 24">
            <a:extLst>
              <a:ext uri="{FF2B5EF4-FFF2-40B4-BE49-F238E27FC236}">
                <a16:creationId xmlns:a16="http://schemas.microsoft.com/office/drawing/2014/main" id="{E594CA1D-C113-6915-5A69-50BED96A6E08}"/>
              </a:ext>
            </a:extLst>
          </p:cNvPr>
          <p:cNvSpPr>
            <a:spLocks noGrp="1" noChangeArrowheads="1"/>
          </p:cNvSpPr>
          <p:nvPr>
            <p:ph type="ftr" sz="quarter" idx="11"/>
          </p:nvPr>
        </p:nvSpPr>
        <p:spPr>
          <a:ln/>
        </p:spPr>
        <p:txBody>
          <a:bodyPr/>
          <a:lstStyle>
            <a:lvl1pPr>
              <a:defRPr/>
            </a:lvl1pPr>
          </a:lstStyle>
          <a:p>
            <a:pPr>
              <a:defRPr/>
            </a:pPr>
            <a:endParaRPr lang="de-DE" altLang="de-DE"/>
          </a:p>
        </p:txBody>
      </p:sp>
      <p:sp>
        <p:nvSpPr>
          <p:cNvPr id="6" name="Rectangle 25">
            <a:extLst>
              <a:ext uri="{FF2B5EF4-FFF2-40B4-BE49-F238E27FC236}">
                <a16:creationId xmlns:a16="http://schemas.microsoft.com/office/drawing/2014/main" id="{3642E850-BB0E-1B00-8F3C-B09B1A063BE6}"/>
              </a:ext>
            </a:extLst>
          </p:cNvPr>
          <p:cNvSpPr>
            <a:spLocks noGrp="1" noChangeArrowheads="1"/>
          </p:cNvSpPr>
          <p:nvPr>
            <p:ph type="sldNum" sz="quarter" idx="12"/>
          </p:nvPr>
        </p:nvSpPr>
        <p:spPr>
          <a:ln/>
        </p:spPr>
        <p:txBody>
          <a:bodyPr/>
          <a:lstStyle>
            <a:lvl1pPr>
              <a:defRPr/>
            </a:lvl1pPr>
          </a:lstStyle>
          <a:p>
            <a:pPr>
              <a:defRPr/>
            </a:pPr>
            <a:fld id="{3BA44FCB-DC29-4543-A6BA-85A4EC06AB0D}" type="slidenum">
              <a:rPr lang="de-DE" altLang="de-DE"/>
              <a:pPr>
                <a:defRPr/>
              </a:pPr>
              <a:t>‹Nr.›</a:t>
            </a:fld>
            <a:endParaRPr lang="de-DE" altLang="de-DE"/>
          </a:p>
        </p:txBody>
      </p:sp>
    </p:spTree>
    <p:extLst>
      <p:ext uri="{BB962C8B-B14F-4D97-AF65-F5344CB8AC3E}">
        <p14:creationId xmlns:p14="http://schemas.microsoft.com/office/powerpoint/2010/main" val="2591902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de-DE"/>
              <a:t>Mastertitelformat bearbeiten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7" name="Date Placeholder 4"/>
          <p:cNvSpPr>
            <a:spLocks noGrp="1"/>
          </p:cNvSpPr>
          <p:nvPr>
            <p:ph type="dt" sz="half" idx="10"/>
          </p:nvPr>
        </p:nvSpPr>
        <p:spPr/>
        <p:txBody>
          <a:bodyPr/>
          <a:lstStyle/>
          <a:p>
            <a:fld id="{F6FA2B21-3FCD-4721-B95C-427943F61125}" type="datetime1">
              <a:rPr lang="en-US" smtClean="0"/>
              <a:t>9/28/2025</a:t>
            </a:fld>
            <a:endParaRPr lang="en-US"/>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371250604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de-DE"/>
              <a:t>Mastertitelformat bearbeiten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a:t>Bild durch Klicken auf Symbol hinzufügen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F6FA2B21-3FCD-4721-B95C-427943F61125}" type="datetime1">
              <a:rPr lang="en-US" smtClean="0"/>
              <a:t>9/28/2025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B7E4EF-A1BD-40F4-AB7B-04F084DD991D}" type="slidenum">
              <a:rPr lang="en-US" smtClean="0"/>
              <a:t>‹Nr.›</a:t>
            </a:fld>
            <a:endParaRPr lang="en-US"/>
          </a:p>
        </p:txBody>
      </p:sp>
    </p:spTree>
    <p:extLst>
      <p:ext uri="{BB962C8B-B14F-4D97-AF65-F5344CB8AC3E}">
        <p14:creationId xmlns:p14="http://schemas.microsoft.com/office/powerpoint/2010/main" val="159853231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4.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theme" Target="../theme/theme5.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8.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6.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1">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3">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de-DE"/>
              <a:t>Mastertitelformat bearbeiten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6FA2B21-3FCD-4721-B95C-427943F61125}" type="datetime1">
              <a:rPr lang="en-US" smtClean="0"/>
              <a:t>9/28/2025</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34B7E4EF-A1BD-40F4-AB7B-04F084DD991D}" type="slidenum">
              <a:rPr lang="en-US" smtClean="0"/>
              <a:t>‹Nr.›</a:t>
            </a:fld>
            <a:endParaRPr lang="en-US"/>
          </a:p>
        </p:txBody>
      </p:sp>
    </p:spTree>
    <p:extLst>
      <p:ext uri="{BB962C8B-B14F-4D97-AF65-F5344CB8AC3E}">
        <p14:creationId xmlns:p14="http://schemas.microsoft.com/office/powerpoint/2010/main" val="3499401570"/>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809" r:id="rId18"/>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 name="Freihandform 11"/>
          <p:cNvSpPr>
            <a:spLocks/>
          </p:cNvSpPr>
          <p:nvPr/>
        </p:nvSpPr>
        <p:spPr bwMode="auto">
          <a:xfrm>
            <a:off x="0" y="4752126"/>
            <a:ext cx="12192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sz="1800"/>
          </a:p>
        </p:txBody>
      </p:sp>
      <p:sp>
        <p:nvSpPr>
          <p:cNvPr id="16" name="Freihandform 15"/>
          <p:cNvSpPr>
            <a:spLocks/>
          </p:cNvSpPr>
          <p:nvPr/>
        </p:nvSpPr>
        <p:spPr bwMode="auto">
          <a:xfrm>
            <a:off x="9753600" y="0"/>
            <a:ext cx="24384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sz="1800"/>
          </a:p>
        </p:txBody>
      </p:sp>
      <p:sp>
        <p:nvSpPr>
          <p:cNvPr id="9" name="Titelplatzhalter 8"/>
          <p:cNvSpPr>
            <a:spLocks noGrp="1"/>
          </p:cNvSpPr>
          <p:nvPr>
            <p:ph type="title"/>
          </p:nvPr>
        </p:nvSpPr>
        <p:spPr>
          <a:xfrm>
            <a:off x="609600" y="274638"/>
            <a:ext cx="9956800" cy="1143000"/>
          </a:xfrm>
          <a:prstGeom prst="rect">
            <a:avLst/>
          </a:prstGeom>
        </p:spPr>
        <p:txBody>
          <a:bodyPr vert="horz" lIns="45720" rIns="45720" anchor="ctr">
            <a:normAutofit/>
          </a:bodyPr>
          <a:lstStyle/>
          <a:p>
            <a:r>
              <a:rPr kumimoji="0" lang="de-DE"/>
              <a:t>Titelmasterformat durch Klicken bearbeiten</a:t>
            </a:r>
            <a:endParaRPr kumimoji="0" lang="en-US"/>
          </a:p>
        </p:txBody>
      </p:sp>
      <p:sp>
        <p:nvSpPr>
          <p:cNvPr id="30" name="Textplatzhalter 29"/>
          <p:cNvSpPr>
            <a:spLocks noGrp="1"/>
          </p:cNvSpPr>
          <p:nvPr>
            <p:ph type="body" idx="1"/>
          </p:nvPr>
        </p:nvSpPr>
        <p:spPr>
          <a:xfrm>
            <a:off x="609600" y="1600201"/>
            <a:ext cx="9956800" cy="4525963"/>
          </a:xfrm>
          <a:prstGeom prst="rect">
            <a:avLst/>
          </a:prstGeom>
        </p:spPr>
        <p:txBody>
          <a:bodyPr vert="horz">
            <a:normAutofit/>
          </a:bodyPr>
          <a:lstStyle/>
          <a:p>
            <a:pPr lvl="0" eaLnBrk="1" latinLnBrk="0" hangingPunct="1"/>
            <a:r>
              <a:rPr kumimoji="0" lang="de-DE"/>
              <a:t>Textmasterformat bearbeiten</a:t>
            </a:r>
          </a:p>
          <a:p>
            <a:pPr lvl="1" eaLnBrk="1" latinLnBrk="0" hangingPunct="1"/>
            <a:r>
              <a:rPr kumimoji="0" lang="de-DE"/>
              <a:t>Zweite Ebene</a:t>
            </a:r>
          </a:p>
          <a:p>
            <a:pPr lvl="2" eaLnBrk="1" latinLnBrk="0" hangingPunct="1"/>
            <a:r>
              <a:rPr kumimoji="0" lang="de-DE"/>
              <a:t>Dritte Ebene</a:t>
            </a:r>
          </a:p>
          <a:p>
            <a:pPr lvl="3" eaLnBrk="1" latinLnBrk="0" hangingPunct="1"/>
            <a:r>
              <a:rPr kumimoji="0" lang="de-DE"/>
              <a:t>Vierte Ebene</a:t>
            </a:r>
          </a:p>
          <a:p>
            <a:pPr lvl="4" eaLnBrk="1" latinLnBrk="0" hangingPunct="1"/>
            <a:r>
              <a:rPr kumimoji="0" lang="de-DE"/>
              <a:t>Fünfte Ebene</a:t>
            </a:r>
            <a:endParaRPr kumimoji="0" lang="en-US"/>
          </a:p>
        </p:txBody>
      </p:sp>
      <p:sp>
        <p:nvSpPr>
          <p:cNvPr id="10" name="Datumsplatzhalter 9"/>
          <p:cNvSpPr>
            <a:spLocks noGrp="1"/>
          </p:cNvSpPr>
          <p:nvPr>
            <p:ph type="dt" sz="half" idx="2"/>
          </p:nvPr>
        </p:nvSpPr>
        <p:spPr>
          <a:xfrm>
            <a:off x="609600" y="6422065"/>
            <a:ext cx="28448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8457810-CD57-4794-A832-F390B106CFE1}" type="datetimeFigureOut">
              <a:rPr lang="de-AT" smtClean="0"/>
              <a:t>28.09.2025</a:t>
            </a:fld>
            <a:endParaRPr lang="de-AT"/>
          </a:p>
        </p:txBody>
      </p:sp>
      <p:sp>
        <p:nvSpPr>
          <p:cNvPr id="22" name="Fußzeilenplatzhalter 21"/>
          <p:cNvSpPr>
            <a:spLocks noGrp="1"/>
          </p:cNvSpPr>
          <p:nvPr>
            <p:ph type="ftr" sz="quarter" idx="3"/>
          </p:nvPr>
        </p:nvSpPr>
        <p:spPr>
          <a:xfrm>
            <a:off x="4165600" y="6422065"/>
            <a:ext cx="38608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de-AT"/>
          </a:p>
        </p:txBody>
      </p:sp>
      <p:sp>
        <p:nvSpPr>
          <p:cNvPr id="18" name="Foliennummernplatzhalter 17"/>
          <p:cNvSpPr>
            <a:spLocks noGrp="1"/>
          </p:cNvSpPr>
          <p:nvPr>
            <p:ph type="sldNum" sz="quarter" idx="4"/>
          </p:nvPr>
        </p:nvSpPr>
        <p:spPr>
          <a:xfrm>
            <a:off x="10871200" y="6422065"/>
            <a:ext cx="1016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0713283-F8B2-40A3-B486-E51D3285C078}" type="slidenum">
              <a:rPr lang="de-AT" smtClean="0"/>
              <a:t>‹Nr.›</a:t>
            </a:fld>
            <a:endParaRPr lang="de-AT"/>
          </a:p>
        </p:txBody>
      </p:sp>
    </p:spTree>
    <p:extLst>
      <p:ext uri="{BB962C8B-B14F-4D97-AF65-F5344CB8AC3E}">
        <p14:creationId xmlns:p14="http://schemas.microsoft.com/office/powerpoint/2010/main" val="251065307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18900000" scaled="1"/>
        </a:gra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3162E520-997C-4AA8-BCAA-43518C677FF3}"/>
              </a:ext>
            </a:extLst>
          </p:cNvPr>
          <p:cNvGrpSpPr>
            <a:grpSpLocks/>
          </p:cNvGrpSpPr>
          <p:nvPr/>
        </p:nvGrpSpPr>
        <p:grpSpPr bwMode="auto">
          <a:xfrm>
            <a:off x="2" y="0"/>
            <a:ext cx="12187767" cy="6851650"/>
            <a:chOff x="0" y="0"/>
            <a:chExt cx="5758" cy="4316"/>
          </a:xfrm>
        </p:grpSpPr>
        <p:sp>
          <p:nvSpPr>
            <p:cNvPr id="1032" name="Freeform 3">
              <a:extLst>
                <a:ext uri="{FF2B5EF4-FFF2-40B4-BE49-F238E27FC236}">
                  <a16:creationId xmlns:a16="http://schemas.microsoft.com/office/drawing/2014/main" id="{D44ABDCC-FD92-4480-8EED-4A5AB46E0630}"/>
                </a:ext>
              </a:extLst>
            </p:cNvPr>
            <p:cNvSpPr>
              <a:spLocks/>
            </p:cNvSpPr>
            <p:nvPr/>
          </p:nvSpPr>
          <p:spPr bwMode="hidden">
            <a:xfrm>
              <a:off x="1812" y="2811"/>
              <a:ext cx="3946" cy="1505"/>
            </a:xfrm>
            <a:custGeom>
              <a:avLst/>
              <a:gdLst>
                <a:gd name="T0" fmla="*/ 149 w 3934"/>
                <a:gd name="T1" fmla="*/ 1505 h 1505"/>
                <a:gd name="T2" fmla="*/ 753 w 3934"/>
                <a:gd name="T3" fmla="*/ 1331 h 1505"/>
                <a:gd name="T4" fmla="*/ 1345 w 3934"/>
                <a:gd name="T5" fmla="*/ 1157 h 1505"/>
                <a:gd name="T6" fmla="*/ 1910 w 3934"/>
                <a:gd name="T7" fmla="*/ 977 h 1505"/>
                <a:gd name="T8" fmla="*/ 2449 w 3934"/>
                <a:gd name="T9" fmla="*/ 792 h 1505"/>
                <a:gd name="T10" fmla="*/ 2720 w 3934"/>
                <a:gd name="T11" fmla="*/ 696 h 1505"/>
                <a:gd name="T12" fmla="*/ 2974 w 3934"/>
                <a:gd name="T13" fmla="*/ 606 h 1505"/>
                <a:gd name="T14" fmla="*/ 3226 w 3934"/>
                <a:gd name="T15" fmla="*/ 510 h 1505"/>
                <a:gd name="T16" fmla="*/ 3471 w 3934"/>
                <a:gd name="T17" fmla="*/ 420 h 1505"/>
                <a:gd name="T18" fmla="*/ 3701 w 3934"/>
                <a:gd name="T19" fmla="*/ 324 h 1505"/>
                <a:gd name="T20" fmla="*/ 3927 w 3934"/>
                <a:gd name="T21" fmla="*/ 234 h 1505"/>
                <a:gd name="T22" fmla="*/ 4146 w 3934"/>
                <a:gd name="T23" fmla="*/ 138 h 1505"/>
                <a:gd name="T24" fmla="*/ 4349 w 3934"/>
                <a:gd name="T25" fmla="*/ 48 h 1505"/>
                <a:gd name="T26" fmla="*/ 4349 w 3934"/>
                <a:gd name="T27" fmla="*/ 0 h 1505"/>
                <a:gd name="T28" fmla="*/ 4139 w 3934"/>
                <a:gd name="T29" fmla="*/ 96 h 1505"/>
                <a:gd name="T30" fmla="*/ 3913 w 3934"/>
                <a:gd name="T31" fmla="*/ 192 h 1505"/>
                <a:gd name="T32" fmla="*/ 3681 w 3934"/>
                <a:gd name="T33" fmla="*/ 288 h 1505"/>
                <a:gd name="T34" fmla="*/ 3445 w 3934"/>
                <a:gd name="T35" fmla="*/ 384 h 1505"/>
                <a:gd name="T36" fmla="*/ 3192 w 3934"/>
                <a:gd name="T37" fmla="*/ 480 h 1505"/>
                <a:gd name="T38" fmla="*/ 2934 w 3934"/>
                <a:gd name="T39" fmla="*/ 576 h 1505"/>
                <a:gd name="T40" fmla="*/ 2665 w 3934"/>
                <a:gd name="T41" fmla="*/ 672 h 1505"/>
                <a:gd name="T42" fmla="*/ 2395 w 3934"/>
                <a:gd name="T43" fmla="*/ 768 h 1505"/>
                <a:gd name="T44" fmla="*/ 2105 w 3934"/>
                <a:gd name="T45" fmla="*/ 864 h 1505"/>
                <a:gd name="T46" fmla="*/ 1817 w 3934"/>
                <a:gd name="T47" fmla="*/ 960 h 1505"/>
                <a:gd name="T48" fmla="*/ 1232 w 3934"/>
                <a:gd name="T49" fmla="*/ 1145 h 1505"/>
                <a:gd name="T50" fmla="*/ 628 w 3934"/>
                <a:gd name="T51" fmla="*/ 1331 h 1505"/>
                <a:gd name="T52" fmla="*/ 0 w 3934"/>
                <a:gd name="T53" fmla="*/ 1505 h 1505"/>
                <a:gd name="T54" fmla="*/ 149 w 3934"/>
                <a:gd name="T55" fmla="*/ 1505 h 1505"/>
                <a:gd name="T56" fmla="*/ 149 w 3934"/>
                <a:gd name="T57" fmla="*/ 1505 h 150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4" h="1505">
                  <a:moveTo>
                    <a:pt x="149" y="1505"/>
                  </a:moveTo>
                  <a:lnTo>
                    <a:pt x="687" y="1331"/>
                  </a:lnTo>
                  <a:lnTo>
                    <a:pt x="1213" y="1157"/>
                  </a:lnTo>
                  <a:lnTo>
                    <a:pt x="1728" y="977"/>
                  </a:lnTo>
                  <a:lnTo>
                    <a:pt x="2218" y="792"/>
                  </a:lnTo>
                  <a:lnTo>
                    <a:pt x="2457" y="696"/>
                  </a:lnTo>
                  <a:lnTo>
                    <a:pt x="2690" y="606"/>
                  </a:lnTo>
                  <a:lnTo>
                    <a:pt x="2918" y="510"/>
                  </a:lnTo>
                  <a:lnTo>
                    <a:pt x="3139" y="420"/>
                  </a:lnTo>
                  <a:lnTo>
                    <a:pt x="3348" y="324"/>
                  </a:lnTo>
                  <a:lnTo>
                    <a:pt x="3551" y="234"/>
                  </a:lnTo>
                  <a:lnTo>
                    <a:pt x="3749" y="138"/>
                  </a:lnTo>
                  <a:lnTo>
                    <a:pt x="3934" y="48"/>
                  </a:lnTo>
                  <a:lnTo>
                    <a:pt x="3934" y="0"/>
                  </a:lnTo>
                  <a:lnTo>
                    <a:pt x="3743" y="96"/>
                  </a:lnTo>
                  <a:lnTo>
                    <a:pt x="3539" y="192"/>
                  </a:lnTo>
                  <a:lnTo>
                    <a:pt x="3330" y="288"/>
                  </a:lnTo>
                  <a:lnTo>
                    <a:pt x="3115" y="384"/>
                  </a:lnTo>
                  <a:lnTo>
                    <a:pt x="2888" y="480"/>
                  </a:lnTo>
                  <a:lnTo>
                    <a:pt x="2654" y="576"/>
                  </a:lnTo>
                  <a:lnTo>
                    <a:pt x="2409" y="672"/>
                  </a:lnTo>
                  <a:lnTo>
                    <a:pt x="2164" y="768"/>
                  </a:lnTo>
                  <a:lnTo>
                    <a:pt x="1907" y="864"/>
                  </a:lnTo>
                  <a:lnTo>
                    <a:pt x="1650" y="960"/>
                  </a:lnTo>
                  <a:lnTo>
                    <a:pt x="1112" y="1145"/>
                  </a:lnTo>
                  <a:lnTo>
                    <a:pt x="562" y="1331"/>
                  </a:lnTo>
                  <a:lnTo>
                    <a:pt x="0" y="1505"/>
                  </a:lnTo>
                  <a:lnTo>
                    <a:pt x="149" y="150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33" name="Freeform 4">
              <a:extLst>
                <a:ext uri="{FF2B5EF4-FFF2-40B4-BE49-F238E27FC236}">
                  <a16:creationId xmlns:a16="http://schemas.microsoft.com/office/drawing/2014/main" id="{C8653E64-30CB-4C01-ADBE-46867A92E895}"/>
                </a:ext>
              </a:extLst>
            </p:cNvPr>
            <p:cNvSpPr>
              <a:spLocks/>
            </p:cNvSpPr>
            <p:nvPr/>
          </p:nvSpPr>
          <p:spPr bwMode="hidden">
            <a:xfrm>
              <a:off x="4025" y="3627"/>
              <a:ext cx="1733" cy="689"/>
            </a:xfrm>
            <a:custGeom>
              <a:avLst/>
              <a:gdLst>
                <a:gd name="T0" fmla="*/ 132 w 1728"/>
                <a:gd name="T1" fmla="*/ 689 h 689"/>
                <a:gd name="T2" fmla="*/ 616 w 1728"/>
                <a:gd name="T3" fmla="*/ 527 h 689"/>
                <a:gd name="T4" fmla="*/ 1062 w 1728"/>
                <a:gd name="T5" fmla="*/ 365 h 689"/>
                <a:gd name="T6" fmla="*/ 1275 w 1728"/>
                <a:gd name="T7" fmla="*/ 287 h 689"/>
                <a:gd name="T8" fmla="*/ 1489 w 1728"/>
                <a:gd name="T9" fmla="*/ 203 h 689"/>
                <a:gd name="T10" fmla="*/ 1712 w 1728"/>
                <a:gd name="T11" fmla="*/ 126 h 689"/>
                <a:gd name="T12" fmla="*/ 1893 w 1728"/>
                <a:gd name="T13" fmla="*/ 48 h 689"/>
                <a:gd name="T14" fmla="*/ 1893 w 1728"/>
                <a:gd name="T15" fmla="*/ 0 h 689"/>
                <a:gd name="T16" fmla="*/ 1689 w 1728"/>
                <a:gd name="T17" fmla="*/ 84 h 689"/>
                <a:gd name="T18" fmla="*/ 1459 w 1728"/>
                <a:gd name="T19" fmla="*/ 167 h 689"/>
                <a:gd name="T20" fmla="*/ 1219 w 1728"/>
                <a:gd name="T21" fmla="*/ 257 h 689"/>
                <a:gd name="T22" fmla="*/ 1002 w 1728"/>
                <a:gd name="T23" fmla="*/ 341 h 689"/>
                <a:gd name="T24" fmla="*/ 487 w 1728"/>
                <a:gd name="T25" fmla="*/ 515 h 689"/>
                <a:gd name="T26" fmla="*/ 0 w 1728"/>
                <a:gd name="T27" fmla="*/ 689 h 689"/>
                <a:gd name="T28" fmla="*/ 132 w 1728"/>
                <a:gd name="T29" fmla="*/ 689 h 689"/>
                <a:gd name="T30" fmla="*/ 132 w 1728"/>
                <a:gd name="T31" fmla="*/ 689 h 6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8" h="689">
                  <a:moveTo>
                    <a:pt x="132" y="689"/>
                  </a:moveTo>
                  <a:lnTo>
                    <a:pt x="550" y="527"/>
                  </a:lnTo>
                  <a:lnTo>
                    <a:pt x="963" y="365"/>
                  </a:lnTo>
                  <a:lnTo>
                    <a:pt x="1160" y="287"/>
                  </a:lnTo>
                  <a:lnTo>
                    <a:pt x="1357" y="203"/>
                  </a:lnTo>
                  <a:lnTo>
                    <a:pt x="1549" y="126"/>
                  </a:lnTo>
                  <a:lnTo>
                    <a:pt x="1728" y="48"/>
                  </a:lnTo>
                  <a:lnTo>
                    <a:pt x="1728" y="0"/>
                  </a:lnTo>
                  <a:lnTo>
                    <a:pt x="1531" y="84"/>
                  </a:lnTo>
                  <a:lnTo>
                    <a:pt x="1327" y="167"/>
                  </a:lnTo>
                  <a:lnTo>
                    <a:pt x="1118" y="257"/>
                  </a:lnTo>
                  <a:lnTo>
                    <a:pt x="903" y="341"/>
                  </a:lnTo>
                  <a:lnTo>
                    <a:pt x="454" y="515"/>
                  </a:lnTo>
                  <a:lnTo>
                    <a:pt x="0" y="689"/>
                  </a:lnTo>
                  <a:lnTo>
                    <a:pt x="132" y="68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34" name="Freeform 5">
              <a:extLst>
                <a:ext uri="{FF2B5EF4-FFF2-40B4-BE49-F238E27FC236}">
                  <a16:creationId xmlns:a16="http://schemas.microsoft.com/office/drawing/2014/main" id="{D70D698B-8A59-452C-8C5F-8337EBD89996}"/>
                </a:ext>
              </a:extLst>
            </p:cNvPr>
            <p:cNvSpPr>
              <a:spLocks/>
            </p:cNvSpPr>
            <p:nvPr/>
          </p:nvSpPr>
          <p:spPr bwMode="hidden">
            <a:xfrm>
              <a:off x="0" y="0"/>
              <a:ext cx="5578" cy="3447"/>
            </a:xfrm>
            <a:custGeom>
              <a:avLst/>
              <a:gdLst>
                <a:gd name="T0" fmla="*/ 6150 w 5561"/>
                <a:gd name="T1" fmla="*/ 929 h 3447"/>
                <a:gd name="T2" fmla="*/ 6122 w 5561"/>
                <a:gd name="T3" fmla="*/ 773 h 3447"/>
                <a:gd name="T4" fmla="*/ 6031 w 5561"/>
                <a:gd name="T5" fmla="*/ 629 h 3447"/>
                <a:gd name="T6" fmla="*/ 5892 w 5561"/>
                <a:gd name="T7" fmla="*/ 492 h 3447"/>
                <a:gd name="T8" fmla="*/ 5693 w 5561"/>
                <a:gd name="T9" fmla="*/ 366 h 3447"/>
                <a:gd name="T10" fmla="*/ 5441 w 5561"/>
                <a:gd name="T11" fmla="*/ 252 h 3447"/>
                <a:gd name="T12" fmla="*/ 5144 w 5561"/>
                <a:gd name="T13" fmla="*/ 144 h 3447"/>
                <a:gd name="T14" fmla="*/ 4800 w 5561"/>
                <a:gd name="T15" fmla="*/ 48 h 3447"/>
                <a:gd name="T16" fmla="*/ 4421 w 5561"/>
                <a:gd name="T17" fmla="*/ 0 h 3447"/>
                <a:gd name="T18" fmla="*/ 4821 w 5561"/>
                <a:gd name="T19" fmla="*/ 90 h 3447"/>
                <a:gd name="T20" fmla="*/ 5164 w 5561"/>
                <a:gd name="T21" fmla="*/ 192 h 3447"/>
                <a:gd name="T22" fmla="*/ 5454 w 5561"/>
                <a:gd name="T23" fmla="*/ 306 h 3447"/>
                <a:gd name="T24" fmla="*/ 5693 w 5561"/>
                <a:gd name="T25" fmla="*/ 426 h 3447"/>
                <a:gd name="T26" fmla="*/ 5878 w 5561"/>
                <a:gd name="T27" fmla="*/ 557 h 3447"/>
                <a:gd name="T28" fmla="*/ 6005 w 5561"/>
                <a:gd name="T29" fmla="*/ 701 h 3447"/>
                <a:gd name="T30" fmla="*/ 6069 w 5561"/>
                <a:gd name="T31" fmla="*/ 851 h 3447"/>
                <a:gd name="T32" fmla="*/ 6069 w 5561"/>
                <a:gd name="T33" fmla="*/ 1013 h 3447"/>
                <a:gd name="T34" fmla="*/ 6018 w 5561"/>
                <a:gd name="T35" fmla="*/ 1163 h 3447"/>
                <a:gd name="T36" fmla="*/ 5912 w 5561"/>
                <a:gd name="T37" fmla="*/ 1319 h 3447"/>
                <a:gd name="T38" fmla="*/ 5751 w 5561"/>
                <a:gd name="T39" fmla="*/ 1475 h 3447"/>
                <a:gd name="T40" fmla="*/ 5549 w 5561"/>
                <a:gd name="T41" fmla="*/ 1630 h 3447"/>
                <a:gd name="T42" fmla="*/ 5298 w 5561"/>
                <a:gd name="T43" fmla="*/ 1786 h 3447"/>
                <a:gd name="T44" fmla="*/ 5005 w 5561"/>
                <a:gd name="T45" fmla="*/ 1948 h 3447"/>
                <a:gd name="T46" fmla="*/ 4661 w 5561"/>
                <a:gd name="T47" fmla="*/ 2104 h 3447"/>
                <a:gd name="T48" fmla="*/ 4286 w 5561"/>
                <a:gd name="T49" fmla="*/ 2260 h 3447"/>
                <a:gd name="T50" fmla="*/ 3870 w 5561"/>
                <a:gd name="T51" fmla="*/ 2416 h 3447"/>
                <a:gd name="T52" fmla="*/ 3412 w 5561"/>
                <a:gd name="T53" fmla="*/ 2566 h 3447"/>
                <a:gd name="T54" fmla="*/ 2922 w 5561"/>
                <a:gd name="T55" fmla="*/ 2715 h 3447"/>
                <a:gd name="T56" fmla="*/ 2395 w 5561"/>
                <a:gd name="T57" fmla="*/ 2865 h 3447"/>
                <a:gd name="T58" fmla="*/ 1832 w 5561"/>
                <a:gd name="T59" fmla="*/ 3009 h 3447"/>
                <a:gd name="T60" fmla="*/ 1265 w 5561"/>
                <a:gd name="T61" fmla="*/ 3147 h 3447"/>
                <a:gd name="T62" fmla="*/ 646 w 5561"/>
                <a:gd name="T63" fmla="*/ 3279 h 3447"/>
                <a:gd name="T64" fmla="*/ 0 w 5561"/>
                <a:gd name="T65" fmla="*/ 3447 h 3447"/>
                <a:gd name="T66" fmla="*/ 966 w 5561"/>
                <a:gd name="T67" fmla="*/ 3249 h 3447"/>
                <a:gd name="T68" fmla="*/ 1568 w 5561"/>
                <a:gd name="T69" fmla="*/ 3105 h 3447"/>
                <a:gd name="T70" fmla="*/ 2136 w 5561"/>
                <a:gd name="T71" fmla="*/ 2961 h 3447"/>
                <a:gd name="T72" fmla="*/ 2695 w 5561"/>
                <a:gd name="T73" fmla="*/ 2817 h 3447"/>
                <a:gd name="T74" fmla="*/ 3206 w 5561"/>
                <a:gd name="T75" fmla="*/ 2668 h 3447"/>
                <a:gd name="T76" fmla="*/ 3682 w 5561"/>
                <a:gd name="T77" fmla="*/ 2512 h 3447"/>
                <a:gd name="T78" fmla="*/ 4126 w 5561"/>
                <a:gd name="T79" fmla="*/ 2356 h 3447"/>
                <a:gd name="T80" fmla="*/ 4533 w 5561"/>
                <a:gd name="T81" fmla="*/ 2200 h 3447"/>
                <a:gd name="T82" fmla="*/ 4897 w 5561"/>
                <a:gd name="T83" fmla="*/ 2038 h 3447"/>
                <a:gd name="T84" fmla="*/ 5220 w 5561"/>
                <a:gd name="T85" fmla="*/ 1876 h 3447"/>
                <a:gd name="T86" fmla="*/ 5495 w 5561"/>
                <a:gd name="T87" fmla="*/ 1720 h 3447"/>
                <a:gd name="T88" fmla="*/ 5725 w 5561"/>
                <a:gd name="T89" fmla="*/ 1559 h 3447"/>
                <a:gd name="T90" fmla="*/ 5906 w 5561"/>
                <a:gd name="T91" fmla="*/ 1397 h 3447"/>
                <a:gd name="T92" fmla="*/ 6037 w 5561"/>
                <a:gd name="T93" fmla="*/ 1241 h 3447"/>
                <a:gd name="T94" fmla="*/ 6122 w 5561"/>
                <a:gd name="T95" fmla="*/ 1085 h 3447"/>
                <a:gd name="T96" fmla="*/ 6143 w 5561"/>
                <a:gd name="T97" fmla="*/ 1007 h 34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561" h="3447">
                  <a:moveTo>
                    <a:pt x="5555" y="1007"/>
                  </a:moveTo>
                  <a:lnTo>
                    <a:pt x="5561" y="929"/>
                  </a:lnTo>
                  <a:lnTo>
                    <a:pt x="5555" y="851"/>
                  </a:lnTo>
                  <a:lnTo>
                    <a:pt x="5537" y="773"/>
                  </a:lnTo>
                  <a:lnTo>
                    <a:pt x="5501" y="701"/>
                  </a:lnTo>
                  <a:lnTo>
                    <a:pt x="5453" y="629"/>
                  </a:lnTo>
                  <a:lnTo>
                    <a:pt x="5399" y="563"/>
                  </a:lnTo>
                  <a:lnTo>
                    <a:pt x="5327" y="492"/>
                  </a:lnTo>
                  <a:lnTo>
                    <a:pt x="5244" y="432"/>
                  </a:lnTo>
                  <a:lnTo>
                    <a:pt x="5148" y="366"/>
                  </a:lnTo>
                  <a:lnTo>
                    <a:pt x="5040" y="306"/>
                  </a:lnTo>
                  <a:lnTo>
                    <a:pt x="4921" y="252"/>
                  </a:lnTo>
                  <a:lnTo>
                    <a:pt x="4795" y="198"/>
                  </a:lnTo>
                  <a:lnTo>
                    <a:pt x="4652" y="144"/>
                  </a:lnTo>
                  <a:lnTo>
                    <a:pt x="4502" y="90"/>
                  </a:lnTo>
                  <a:lnTo>
                    <a:pt x="4341" y="48"/>
                  </a:lnTo>
                  <a:lnTo>
                    <a:pt x="4167" y="0"/>
                  </a:lnTo>
                  <a:lnTo>
                    <a:pt x="4000" y="0"/>
                  </a:lnTo>
                  <a:lnTo>
                    <a:pt x="4185" y="42"/>
                  </a:lnTo>
                  <a:lnTo>
                    <a:pt x="4359" y="90"/>
                  </a:lnTo>
                  <a:lnTo>
                    <a:pt x="4520" y="138"/>
                  </a:lnTo>
                  <a:lnTo>
                    <a:pt x="4670" y="192"/>
                  </a:lnTo>
                  <a:lnTo>
                    <a:pt x="4807" y="246"/>
                  </a:lnTo>
                  <a:lnTo>
                    <a:pt x="4933" y="306"/>
                  </a:lnTo>
                  <a:lnTo>
                    <a:pt x="5046" y="366"/>
                  </a:lnTo>
                  <a:lnTo>
                    <a:pt x="5148" y="426"/>
                  </a:lnTo>
                  <a:lnTo>
                    <a:pt x="5238" y="492"/>
                  </a:lnTo>
                  <a:lnTo>
                    <a:pt x="5315" y="557"/>
                  </a:lnTo>
                  <a:lnTo>
                    <a:pt x="5381" y="629"/>
                  </a:lnTo>
                  <a:lnTo>
                    <a:pt x="5429" y="701"/>
                  </a:lnTo>
                  <a:lnTo>
                    <a:pt x="5465" y="779"/>
                  </a:lnTo>
                  <a:lnTo>
                    <a:pt x="5489" y="851"/>
                  </a:lnTo>
                  <a:lnTo>
                    <a:pt x="5495" y="935"/>
                  </a:lnTo>
                  <a:lnTo>
                    <a:pt x="5489" y="1013"/>
                  </a:lnTo>
                  <a:lnTo>
                    <a:pt x="5471" y="1091"/>
                  </a:lnTo>
                  <a:lnTo>
                    <a:pt x="5441" y="1163"/>
                  </a:lnTo>
                  <a:lnTo>
                    <a:pt x="5399" y="1241"/>
                  </a:lnTo>
                  <a:lnTo>
                    <a:pt x="5345" y="1319"/>
                  </a:lnTo>
                  <a:lnTo>
                    <a:pt x="5280" y="1397"/>
                  </a:lnTo>
                  <a:lnTo>
                    <a:pt x="5202" y="1475"/>
                  </a:lnTo>
                  <a:lnTo>
                    <a:pt x="5118" y="1553"/>
                  </a:lnTo>
                  <a:lnTo>
                    <a:pt x="5017" y="1630"/>
                  </a:lnTo>
                  <a:lnTo>
                    <a:pt x="4909" y="1708"/>
                  </a:lnTo>
                  <a:lnTo>
                    <a:pt x="4789" y="1786"/>
                  </a:lnTo>
                  <a:lnTo>
                    <a:pt x="4664" y="1870"/>
                  </a:lnTo>
                  <a:lnTo>
                    <a:pt x="4526" y="1948"/>
                  </a:lnTo>
                  <a:lnTo>
                    <a:pt x="4377" y="2026"/>
                  </a:lnTo>
                  <a:lnTo>
                    <a:pt x="4215" y="2104"/>
                  </a:lnTo>
                  <a:lnTo>
                    <a:pt x="4048" y="2182"/>
                  </a:lnTo>
                  <a:lnTo>
                    <a:pt x="3875" y="2260"/>
                  </a:lnTo>
                  <a:lnTo>
                    <a:pt x="3689" y="2338"/>
                  </a:lnTo>
                  <a:lnTo>
                    <a:pt x="3498" y="2416"/>
                  </a:lnTo>
                  <a:lnTo>
                    <a:pt x="3295" y="2488"/>
                  </a:lnTo>
                  <a:lnTo>
                    <a:pt x="3085" y="2566"/>
                  </a:lnTo>
                  <a:lnTo>
                    <a:pt x="2864" y="2644"/>
                  </a:lnTo>
                  <a:lnTo>
                    <a:pt x="2643" y="2715"/>
                  </a:lnTo>
                  <a:lnTo>
                    <a:pt x="2410" y="2793"/>
                  </a:lnTo>
                  <a:lnTo>
                    <a:pt x="2164" y="2865"/>
                  </a:lnTo>
                  <a:lnTo>
                    <a:pt x="1919" y="2937"/>
                  </a:lnTo>
                  <a:lnTo>
                    <a:pt x="1662" y="3009"/>
                  </a:lnTo>
                  <a:lnTo>
                    <a:pt x="1399" y="3075"/>
                  </a:lnTo>
                  <a:lnTo>
                    <a:pt x="1136" y="3147"/>
                  </a:lnTo>
                  <a:lnTo>
                    <a:pt x="861" y="3213"/>
                  </a:lnTo>
                  <a:lnTo>
                    <a:pt x="580" y="3279"/>
                  </a:lnTo>
                  <a:lnTo>
                    <a:pt x="0" y="3411"/>
                  </a:lnTo>
                  <a:lnTo>
                    <a:pt x="0" y="3447"/>
                  </a:lnTo>
                  <a:lnTo>
                    <a:pt x="586" y="3315"/>
                  </a:lnTo>
                  <a:lnTo>
                    <a:pt x="867" y="3249"/>
                  </a:lnTo>
                  <a:lnTo>
                    <a:pt x="1148" y="3177"/>
                  </a:lnTo>
                  <a:lnTo>
                    <a:pt x="1417" y="3105"/>
                  </a:lnTo>
                  <a:lnTo>
                    <a:pt x="1680" y="3039"/>
                  </a:lnTo>
                  <a:lnTo>
                    <a:pt x="1937" y="2961"/>
                  </a:lnTo>
                  <a:lnTo>
                    <a:pt x="2188" y="2889"/>
                  </a:lnTo>
                  <a:lnTo>
                    <a:pt x="2434" y="2817"/>
                  </a:lnTo>
                  <a:lnTo>
                    <a:pt x="2673" y="2739"/>
                  </a:lnTo>
                  <a:lnTo>
                    <a:pt x="2900" y="2668"/>
                  </a:lnTo>
                  <a:lnTo>
                    <a:pt x="3121" y="2590"/>
                  </a:lnTo>
                  <a:lnTo>
                    <a:pt x="3330" y="2512"/>
                  </a:lnTo>
                  <a:lnTo>
                    <a:pt x="3534" y="2434"/>
                  </a:lnTo>
                  <a:lnTo>
                    <a:pt x="3731" y="2356"/>
                  </a:lnTo>
                  <a:lnTo>
                    <a:pt x="3916" y="2278"/>
                  </a:lnTo>
                  <a:lnTo>
                    <a:pt x="4096" y="2200"/>
                  </a:lnTo>
                  <a:lnTo>
                    <a:pt x="4263" y="2116"/>
                  </a:lnTo>
                  <a:lnTo>
                    <a:pt x="4425" y="2038"/>
                  </a:lnTo>
                  <a:lnTo>
                    <a:pt x="4574" y="1960"/>
                  </a:lnTo>
                  <a:lnTo>
                    <a:pt x="4718" y="1876"/>
                  </a:lnTo>
                  <a:lnTo>
                    <a:pt x="4849" y="1798"/>
                  </a:lnTo>
                  <a:lnTo>
                    <a:pt x="4969" y="1720"/>
                  </a:lnTo>
                  <a:lnTo>
                    <a:pt x="5076" y="1636"/>
                  </a:lnTo>
                  <a:lnTo>
                    <a:pt x="5178" y="1559"/>
                  </a:lnTo>
                  <a:lnTo>
                    <a:pt x="5262" y="1481"/>
                  </a:lnTo>
                  <a:lnTo>
                    <a:pt x="5339" y="1397"/>
                  </a:lnTo>
                  <a:lnTo>
                    <a:pt x="5405" y="1319"/>
                  </a:lnTo>
                  <a:lnTo>
                    <a:pt x="5459" y="1241"/>
                  </a:lnTo>
                  <a:lnTo>
                    <a:pt x="5507" y="1163"/>
                  </a:lnTo>
                  <a:lnTo>
                    <a:pt x="5537" y="1085"/>
                  </a:lnTo>
                  <a:lnTo>
                    <a:pt x="5555" y="10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2534" name="Freeform 6">
              <a:extLst>
                <a:ext uri="{FF2B5EF4-FFF2-40B4-BE49-F238E27FC236}">
                  <a16:creationId xmlns:a16="http://schemas.microsoft.com/office/drawing/2014/main" id="{854F8A69-5C4B-4583-882B-E90B53F959F3}"/>
                </a:ext>
              </a:extLst>
            </p:cNvPr>
            <p:cNvSpPr>
              <a:spLocks/>
            </p:cNvSpPr>
            <p:nvPr/>
          </p:nvSpPr>
          <p:spPr bwMode="hidden">
            <a:xfrm>
              <a:off x="4942" y="0"/>
              <a:ext cx="816" cy="276"/>
            </a:xfrm>
            <a:custGeom>
              <a:avLst/>
              <a:gdLst>
                <a:gd name="T0" fmla="*/ 813 w 813"/>
                <a:gd name="T1" fmla="*/ 222 h 276"/>
                <a:gd name="T2" fmla="*/ 670 w 813"/>
                <a:gd name="T3" fmla="*/ 162 h 276"/>
                <a:gd name="T4" fmla="*/ 514 w 813"/>
                <a:gd name="T5" fmla="*/ 108 h 276"/>
                <a:gd name="T6" fmla="*/ 347 w 813"/>
                <a:gd name="T7" fmla="*/ 54 h 276"/>
                <a:gd name="T8" fmla="*/ 167 w 813"/>
                <a:gd name="T9" fmla="*/ 0 h 276"/>
                <a:gd name="T10" fmla="*/ 0 w 813"/>
                <a:gd name="T11" fmla="*/ 0 h 276"/>
                <a:gd name="T12" fmla="*/ 227 w 813"/>
                <a:gd name="T13" fmla="*/ 60 h 276"/>
                <a:gd name="T14" fmla="*/ 442 w 813"/>
                <a:gd name="T15" fmla="*/ 132 h 276"/>
                <a:gd name="T16" fmla="*/ 634 w 813"/>
                <a:gd name="T17" fmla="*/ 204 h 276"/>
                <a:gd name="T18" fmla="*/ 813 w 813"/>
                <a:gd name="T19" fmla="*/ 276 h 276"/>
                <a:gd name="T20" fmla="*/ 813 w 813"/>
                <a:gd name="T21" fmla="*/ 222 h 276"/>
                <a:gd name="T22" fmla="*/ 813 w 813"/>
                <a:gd name="T23" fmla="*/ 222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276">
                  <a:moveTo>
                    <a:pt x="813" y="222"/>
                  </a:moveTo>
                  <a:lnTo>
                    <a:pt x="670" y="162"/>
                  </a:lnTo>
                  <a:lnTo>
                    <a:pt x="514" y="108"/>
                  </a:lnTo>
                  <a:lnTo>
                    <a:pt x="347" y="54"/>
                  </a:lnTo>
                  <a:lnTo>
                    <a:pt x="167" y="0"/>
                  </a:lnTo>
                  <a:lnTo>
                    <a:pt x="0" y="0"/>
                  </a:lnTo>
                  <a:lnTo>
                    <a:pt x="227" y="60"/>
                  </a:lnTo>
                  <a:lnTo>
                    <a:pt x="442" y="132"/>
                  </a:lnTo>
                  <a:lnTo>
                    <a:pt x="634" y="204"/>
                  </a:lnTo>
                  <a:lnTo>
                    <a:pt x="813" y="276"/>
                  </a:lnTo>
                  <a:lnTo>
                    <a:pt x="813" y="222"/>
                  </a:lnTo>
                  <a:lnTo>
                    <a:pt x="813" y="222"/>
                  </a:lnTo>
                  <a:close/>
                </a:path>
              </a:pathLst>
            </a:custGeom>
            <a:gradFill rotWithShape="1">
              <a:gsLst>
                <a:gs pos="0">
                  <a:schemeClr val="bg2"/>
                </a:gs>
                <a:gs pos="50000">
                  <a:schemeClr val="bg2">
                    <a:gamma/>
                    <a:tint val="81961"/>
                    <a:invGamma/>
                  </a:schemeClr>
                </a:gs>
                <a:gs pos="100000">
                  <a:schemeClr val="bg2"/>
                </a:gs>
              </a:gsLst>
              <a:lin ang="0" scaled="1"/>
            </a:gradFill>
            <a:ln>
              <a:noFill/>
            </a:ln>
          </p:spPr>
          <p:txBody>
            <a:bodyPr/>
            <a:lstStyle/>
            <a:p>
              <a:pPr eaLnBrk="1" hangingPunct="1">
                <a:defRPr/>
              </a:pPr>
              <a:endParaRPr lang="de-AT" sz="1350">
                <a:cs typeface="Arial" charset="0"/>
              </a:endParaRPr>
            </a:p>
          </p:txBody>
        </p:sp>
        <p:sp>
          <p:nvSpPr>
            <p:cNvPr id="1036" name="Freeform 7">
              <a:extLst>
                <a:ext uri="{FF2B5EF4-FFF2-40B4-BE49-F238E27FC236}">
                  <a16:creationId xmlns:a16="http://schemas.microsoft.com/office/drawing/2014/main" id="{49BFAE09-7818-41D2-86E8-7E65660C0B07}"/>
                </a:ext>
              </a:extLst>
            </p:cNvPr>
            <p:cNvSpPr>
              <a:spLocks/>
            </p:cNvSpPr>
            <p:nvPr/>
          </p:nvSpPr>
          <p:spPr bwMode="hidden">
            <a:xfrm>
              <a:off x="0" y="1984"/>
              <a:ext cx="5758" cy="2098"/>
            </a:xfrm>
            <a:custGeom>
              <a:avLst/>
              <a:gdLst>
                <a:gd name="T0" fmla="*/ 6365 w 5740"/>
                <a:gd name="T1" fmla="*/ 0 h 2098"/>
                <a:gd name="T2" fmla="*/ 6251 w 5740"/>
                <a:gd name="T3" fmla="*/ 72 h 2098"/>
                <a:gd name="T4" fmla="*/ 6140 w 5740"/>
                <a:gd name="T5" fmla="*/ 138 h 2098"/>
                <a:gd name="T6" fmla="*/ 6012 w 5740"/>
                <a:gd name="T7" fmla="*/ 210 h 2098"/>
                <a:gd name="T8" fmla="*/ 5881 w 5740"/>
                <a:gd name="T9" fmla="*/ 276 h 2098"/>
                <a:gd name="T10" fmla="*/ 5600 w 5740"/>
                <a:gd name="T11" fmla="*/ 414 h 2098"/>
                <a:gd name="T12" fmla="*/ 5294 w 5740"/>
                <a:gd name="T13" fmla="*/ 552 h 2098"/>
                <a:gd name="T14" fmla="*/ 4963 w 5740"/>
                <a:gd name="T15" fmla="*/ 690 h 2098"/>
                <a:gd name="T16" fmla="*/ 4613 w 5740"/>
                <a:gd name="T17" fmla="*/ 827 h 2098"/>
                <a:gd name="T18" fmla="*/ 4242 w 5740"/>
                <a:gd name="T19" fmla="*/ 959 h 2098"/>
                <a:gd name="T20" fmla="*/ 3845 w 5740"/>
                <a:gd name="T21" fmla="*/ 1091 h 2098"/>
                <a:gd name="T22" fmla="*/ 3428 w 5740"/>
                <a:gd name="T23" fmla="*/ 1223 h 2098"/>
                <a:gd name="T24" fmla="*/ 2992 w 5740"/>
                <a:gd name="T25" fmla="*/ 1355 h 2098"/>
                <a:gd name="T26" fmla="*/ 2532 w 5740"/>
                <a:gd name="T27" fmla="*/ 1481 h 2098"/>
                <a:gd name="T28" fmla="*/ 2058 w 5740"/>
                <a:gd name="T29" fmla="*/ 1601 h 2098"/>
                <a:gd name="T30" fmla="*/ 1577 w 5740"/>
                <a:gd name="T31" fmla="*/ 1721 h 2098"/>
                <a:gd name="T32" fmla="*/ 1056 w 5740"/>
                <a:gd name="T33" fmla="*/ 1834 h 2098"/>
                <a:gd name="T34" fmla="*/ 550 w 5740"/>
                <a:gd name="T35" fmla="*/ 1948 h 2098"/>
                <a:gd name="T36" fmla="*/ 0 w 5740"/>
                <a:gd name="T37" fmla="*/ 2056 h 2098"/>
                <a:gd name="T38" fmla="*/ 0 w 5740"/>
                <a:gd name="T39" fmla="*/ 2098 h 2098"/>
                <a:gd name="T40" fmla="*/ 543 w 5740"/>
                <a:gd name="T41" fmla="*/ 1990 h 2098"/>
                <a:gd name="T42" fmla="*/ 1050 w 5740"/>
                <a:gd name="T43" fmla="*/ 1882 h 2098"/>
                <a:gd name="T44" fmla="*/ 1562 w 5740"/>
                <a:gd name="T45" fmla="*/ 1763 h 2098"/>
                <a:gd name="T46" fmla="*/ 2040 w 5740"/>
                <a:gd name="T47" fmla="*/ 1649 h 2098"/>
                <a:gd name="T48" fmla="*/ 2512 w 5740"/>
                <a:gd name="T49" fmla="*/ 1523 h 2098"/>
                <a:gd name="T50" fmla="*/ 2972 w 5740"/>
                <a:gd name="T51" fmla="*/ 1397 h 2098"/>
                <a:gd name="T52" fmla="*/ 3401 w 5740"/>
                <a:gd name="T53" fmla="*/ 1271 h 2098"/>
                <a:gd name="T54" fmla="*/ 3819 w 5740"/>
                <a:gd name="T55" fmla="*/ 1139 h 2098"/>
                <a:gd name="T56" fmla="*/ 4216 w 5740"/>
                <a:gd name="T57" fmla="*/ 1007 h 2098"/>
                <a:gd name="T58" fmla="*/ 4587 w 5740"/>
                <a:gd name="T59" fmla="*/ 875 h 2098"/>
                <a:gd name="T60" fmla="*/ 4943 w 5740"/>
                <a:gd name="T61" fmla="*/ 737 h 2098"/>
                <a:gd name="T62" fmla="*/ 5274 w 5740"/>
                <a:gd name="T63" fmla="*/ 600 h 2098"/>
                <a:gd name="T64" fmla="*/ 5587 w 5740"/>
                <a:gd name="T65" fmla="*/ 462 h 2098"/>
                <a:gd name="T66" fmla="*/ 5869 w 5740"/>
                <a:gd name="T67" fmla="*/ 324 h 2098"/>
                <a:gd name="T68" fmla="*/ 6134 w 5740"/>
                <a:gd name="T69" fmla="*/ 186 h 2098"/>
                <a:gd name="T70" fmla="*/ 6365 w 5740"/>
                <a:gd name="T71" fmla="*/ 48 h 2098"/>
                <a:gd name="T72" fmla="*/ 6365 w 5740"/>
                <a:gd name="T73" fmla="*/ 0 h 2098"/>
                <a:gd name="T74" fmla="*/ 6365 w 5740"/>
                <a:gd name="T75" fmla="*/ 0 h 20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740" h="2098">
                  <a:moveTo>
                    <a:pt x="5740" y="0"/>
                  </a:moveTo>
                  <a:lnTo>
                    <a:pt x="5638" y="72"/>
                  </a:lnTo>
                  <a:lnTo>
                    <a:pt x="5537" y="138"/>
                  </a:lnTo>
                  <a:lnTo>
                    <a:pt x="5423" y="210"/>
                  </a:lnTo>
                  <a:lnTo>
                    <a:pt x="5304" y="276"/>
                  </a:lnTo>
                  <a:lnTo>
                    <a:pt x="5052" y="414"/>
                  </a:lnTo>
                  <a:lnTo>
                    <a:pt x="4777" y="552"/>
                  </a:lnTo>
                  <a:lnTo>
                    <a:pt x="4478" y="690"/>
                  </a:lnTo>
                  <a:lnTo>
                    <a:pt x="4162" y="827"/>
                  </a:lnTo>
                  <a:lnTo>
                    <a:pt x="3827" y="959"/>
                  </a:lnTo>
                  <a:lnTo>
                    <a:pt x="3468" y="1091"/>
                  </a:lnTo>
                  <a:lnTo>
                    <a:pt x="3091" y="1223"/>
                  </a:lnTo>
                  <a:lnTo>
                    <a:pt x="2697" y="1355"/>
                  </a:lnTo>
                  <a:lnTo>
                    <a:pt x="2284" y="1481"/>
                  </a:lnTo>
                  <a:lnTo>
                    <a:pt x="1860" y="1601"/>
                  </a:lnTo>
                  <a:lnTo>
                    <a:pt x="1417" y="1721"/>
                  </a:lnTo>
                  <a:lnTo>
                    <a:pt x="957" y="1834"/>
                  </a:lnTo>
                  <a:lnTo>
                    <a:pt x="484" y="1948"/>
                  </a:lnTo>
                  <a:lnTo>
                    <a:pt x="0" y="2056"/>
                  </a:lnTo>
                  <a:lnTo>
                    <a:pt x="0" y="2098"/>
                  </a:lnTo>
                  <a:lnTo>
                    <a:pt x="478" y="1990"/>
                  </a:lnTo>
                  <a:lnTo>
                    <a:pt x="951" y="1882"/>
                  </a:lnTo>
                  <a:lnTo>
                    <a:pt x="1405" y="1763"/>
                  </a:lnTo>
                  <a:lnTo>
                    <a:pt x="1842" y="1649"/>
                  </a:lnTo>
                  <a:lnTo>
                    <a:pt x="2266" y="1523"/>
                  </a:lnTo>
                  <a:lnTo>
                    <a:pt x="2679" y="1397"/>
                  </a:lnTo>
                  <a:lnTo>
                    <a:pt x="3067" y="1271"/>
                  </a:lnTo>
                  <a:lnTo>
                    <a:pt x="3444" y="1139"/>
                  </a:lnTo>
                  <a:lnTo>
                    <a:pt x="3803" y="1007"/>
                  </a:lnTo>
                  <a:lnTo>
                    <a:pt x="4138" y="875"/>
                  </a:lnTo>
                  <a:lnTo>
                    <a:pt x="4460" y="737"/>
                  </a:lnTo>
                  <a:lnTo>
                    <a:pt x="4759" y="600"/>
                  </a:lnTo>
                  <a:lnTo>
                    <a:pt x="5040" y="462"/>
                  </a:lnTo>
                  <a:lnTo>
                    <a:pt x="5292" y="324"/>
                  </a:lnTo>
                  <a:lnTo>
                    <a:pt x="5531" y="186"/>
                  </a:lnTo>
                  <a:lnTo>
                    <a:pt x="5740" y="48"/>
                  </a:lnTo>
                  <a:lnTo>
                    <a:pt x="574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37" name="Freeform 8">
              <a:extLst>
                <a:ext uri="{FF2B5EF4-FFF2-40B4-BE49-F238E27FC236}">
                  <a16:creationId xmlns:a16="http://schemas.microsoft.com/office/drawing/2014/main" id="{7395CDE8-2E12-422B-902C-24C2D7A67CB4}"/>
                </a:ext>
              </a:extLst>
            </p:cNvPr>
            <p:cNvSpPr>
              <a:spLocks/>
            </p:cNvSpPr>
            <p:nvPr/>
          </p:nvSpPr>
          <p:spPr bwMode="hidden">
            <a:xfrm>
              <a:off x="0" y="102"/>
              <a:ext cx="1961" cy="1265"/>
            </a:xfrm>
            <a:custGeom>
              <a:avLst/>
              <a:gdLst>
                <a:gd name="T0" fmla="*/ 2158 w 1955"/>
                <a:gd name="T1" fmla="*/ 485 h 1265"/>
                <a:gd name="T2" fmla="*/ 2099 w 1955"/>
                <a:gd name="T3" fmla="*/ 390 h 1265"/>
                <a:gd name="T4" fmla="*/ 1963 w 1955"/>
                <a:gd name="T5" fmla="*/ 306 h 1265"/>
                <a:gd name="T6" fmla="*/ 1744 w 1955"/>
                <a:gd name="T7" fmla="*/ 228 h 1265"/>
                <a:gd name="T8" fmla="*/ 1459 w 1955"/>
                <a:gd name="T9" fmla="*/ 162 h 1265"/>
                <a:gd name="T10" fmla="*/ 1109 w 1955"/>
                <a:gd name="T11" fmla="*/ 102 h 1265"/>
                <a:gd name="T12" fmla="*/ 712 w 1955"/>
                <a:gd name="T13" fmla="*/ 54 h 1265"/>
                <a:gd name="T14" fmla="*/ 260 w 1955"/>
                <a:gd name="T15" fmla="*/ 18 h 1265"/>
                <a:gd name="T16" fmla="*/ 0 w 1955"/>
                <a:gd name="T17" fmla="*/ 12 h 1265"/>
                <a:gd name="T18" fmla="*/ 464 w 1955"/>
                <a:gd name="T19" fmla="*/ 48 h 1265"/>
                <a:gd name="T20" fmla="*/ 911 w 1955"/>
                <a:gd name="T21" fmla="*/ 90 h 1265"/>
                <a:gd name="T22" fmla="*/ 1280 w 1955"/>
                <a:gd name="T23" fmla="*/ 144 h 1265"/>
                <a:gd name="T24" fmla="*/ 1577 w 1955"/>
                <a:gd name="T25" fmla="*/ 204 h 1265"/>
                <a:gd name="T26" fmla="*/ 1805 w 1955"/>
                <a:gd name="T27" fmla="*/ 276 h 1265"/>
                <a:gd name="T28" fmla="*/ 1992 w 1955"/>
                <a:gd name="T29" fmla="*/ 360 h 1265"/>
                <a:gd name="T30" fmla="*/ 2081 w 1955"/>
                <a:gd name="T31" fmla="*/ 443 h 1265"/>
                <a:gd name="T32" fmla="*/ 2099 w 1955"/>
                <a:gd name="T33" fmla="*/ 539 h 1265"/>
                <a:gd name="T34" fmla="*/ 2052 w 1955"/>
                <a:gd name="T35" fmla="*/ 629 h 1265"/>
                <a:gd name="T36" fmla="*/ 1934 w 1955"/>
                <a:gd name="T37" fmla="*/ 719 h 1265"/>
                <a:gd name="T38" fmla="*/ 1744 w 1955"/>
                <a:gd name="T39" fmla="*/ 809 h 1265"/>
                <a:gd name="T40" fmla="*/ 1494 w 1955"/>
                <a:gd name="T41" fmla="*/ 899 h 1265"/>
                <a:gd name="T42" fmla="*/ 1202 w 1955"/>
                <a:gd name="T43" fmla="*/ 989 h 1265"/>
                <a:gd name="T44" fmla="*/ 839 w 1955"/>
                <a:gd name="T45" fmla="*/ 1073 h 1265"/>
                <a:gd name="T46" fmla="*/ 440 w 1955"/>
                <a:gd name="T47" fmla="*/ 1157 h 1265"/>
                <a:gd name="T48" fmla="*/ 0 w 1955"/>
                <a:gd name="T49" fmla="*/ 1241 h 1265"/>
                <a:gd name="T50" fmla="*/ 248 w 1955"/>
                <a:gd name="T51" fmla="*/ 1223 h 1265"/>
                <a:gd name="T52" fmla="*/ 676 w 1955"/>
                <a:gd name="T53" fmla="*/ 1139 h 1265"/>
                <a:gd name="T54" fmla="*/ 1056 w 1955"/>
                <a:gd name="T55" fmla="*/ 1049 h 1265"/>
                <a:gd name="T56" fmla="*/ 1394 w 1955"/>
                <a:gd name="T57" fmla="*/ 959 h 1265"/>
                <a:gd name="T58" fmla="*/ 1678 w 1955"/>
                <a:gd name="T59" fmla="*/ 863 h 1265"/>
                <a:gd name="T60" fmla="*/ 1898 w 1955"/>
                <a:gd name="T61" fmla="*/ 767 h 1265"/>
                <a:gd name="T62" fmla="*/ 2058 w 1955"/>
                <a:gd name="T63" fmla="*/ 677 h 1265"/>
                <a:gd name="T64" fmla="*/ 2137 w 1955"/>
                <a:gd name="T65" fmla="*/ 581 h 1265"/>
                <a:gd name="T66" fmla="*/ 2158 w 1955"/>
                <a:gd name="T67" fmla="*/ 533 h 12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55" h="1265">
                  <a:moveTo>
                    <a:pt x="1955" y="533"/>
                  </a:moveTo>
                  <a:lnTo>
                    <a:pt x="1955" y="485"/>
                  </a:lnTo>
                  <a:lnTo>
                    <a:pt x="1937" y="438"/>
                  </a:lnTo>
                  <a:lnTo>
                    <a:pt x="1901" y="390"/>
                  </a:lnTo>
                  <a:lnTo>
                    <a:pt x="1842" y="348"/>
                  </a:lnTo>
                  <a:lnTo>
                    <a:pt x="1770" y="306"/>
                  </a:lnTo>
                  <a:lnTo>
                    <a:pt x="1686" y="270"/>
                  </a:lnTo>
                  <a:lnTo>
                    <a:pt x="1579" y="228"/>
                  </a:lnTo>
                  <a:lnTo>
                    <a:pt x="1459" y="198"/>
                  </a:lnTo>
                  <a:lnTo>
                    <a:pt x="1327" y="162"/>
                  </a:lnTo>
                  <a:lnTo>
                    <a:pt x="1178" y="132"/>
                  </a:lnTo>
                  <a:lnTo>
                    <a:pt x="1010" y="102"/>
                  </a:lnTo>
                  <a:lnTo>
                    <a:pt x="837" y="78"/>
                  </a:lnTo>
                  <a:lnTo>
                    <a:pt x="646" y="54"/>
                  </a:lnTo>
                  <a:lnTo>
                    <a:pt x="442" y="36"/>
                  </a:lnTo>
                  <a:lnTo>
                    <a:pt x="227" y="18"/>
                  </a:lnTo>
                  <a:lnTo>
                    <a:pt x="0" y="0"/>
                  </a:lnTo>
                  <a:lnTo>
                    <a:pt x="0" y="12"/>
                  </a:lnTo>
                  <a:lnTo>
                    <a:pt x="221" y="30"/>
                  </a:lnTo>
                  <a:lnTo>
                    <a:pt x="431" y="48"/>
                  </a:lnTo>
                  <a:lnTo>
                    <a:pt x="628" y="66"/>
                  </a:lnTo>
                  <a:lnTo>
                    <a:pt x="813" y="90"/>
                  </a:lnTo>
                  <a:lnTo>
                    <a:pt x="987" y="114"/>
                  </a:lnTo>
                  <a:lnTo>
                    <a:pt x="1148" y="144"/>
                  </a:lnTo>
                  <a:lnTo>
                    <a:pt x="1292" y="174"/>
                  </a:lnTo>
                  <a:lnTo>
                    <a:pt x="1423" y="204"/>
                  </a:lnTo>
                  <a:lnTo>
                    <a:pt x="1537" y="240"/>
                  </a:lnTo>
                  <a:lnTo>
                    <a:pt x="1638" y="276"/>
                  </a:lnTo>
                  <a:lnTo>
                    <a:pt x="1728" y="318"/>
                  </a:lnTo>
                  <a:lnTo>
                    <a:pt x="1794" y="360"/>
                  </a:lnTo>
                  <a:lnTo>
                    <a:pt x="1848" y="402"/>
                  </a:lnTo>
                  <a:lnTo>
                    <a:pt x="1883" y="443"/>
                  </a:lnTo>
                  <a:lnTo>
                    <a:pt x="1901" y="491"/>
                  </a:lnTo>
                  <a:lnTo>
                    <a:pt x="1901" y="539"/>
                  </a:lnTo>
                  <a:lnTo>
                    <a:pt x="1883" y="587"/>
                  </a:lnTo>
                  <a:lnTo>
                    <a:pt x="1854" y="629"/>
                  </a:lnTo>
                  <a:lnTo>
                    <a:pt x="1806" y="677"/>
                  </a:lnTo>
                  <a:lnTo>
                    <a:pt x="1746" y="719"/>
                  </a:lnTo>
                  <a:lnTo>
                    <a:pt x="1668" y="767"/>
                  </a:lnTo>
                  <a:lnTo>
                    <a:pt x="1579" y="809"/>
                  </a:lnTo>
                  <a:lnTo>
                    <a:pt x="1471" y="857"/>
                  </a:lnTo>
                  <a:lnTo>
                    <a:pt x="1357" y="899"/>
                  </a:lnTo>
                  <a:lnTo>
                    <a:pt x="1226" y="941"/>
                  </a:lnTo>
                  <a:lnTo>
                    <a:pt x="1088" y="989"/>
                  </a:lnTo>
                  <a:lnTo>
                    <a:pt x="933" y="1031"/>
                  </a:lnTo>
                  <a:lnTo>
                    <a:pt x="765" y="1073"/>
                  </a:lnTo>
                  <a:lnTo>
                    <a:pt x="592" y="1115"/>
                  </a:lnTo>
                  <a:lnTo>
                    <a:pt x="407" y="1157"/>
                  </a:lnTo>
                  <a:lnTo>
                    <a:pt x="209" y="1199"/>
                  </a:lnTo>
                  <a:lnTo>
                    <a:pt x="0" y="1241"/>
                  </a:lnTo>
                  <a:lnTo>
                    <a:pt x="0" y="1265"/>
                  </a:lnTo>
                  <a:lnTo>
                    <a:pt x="215" y="1223"/>
                  </a:lnTo>
                  <a:lnTo>
                    <a:pt x="413" y="1181"/>
                  </a:lnTo>
                  <a:lnTo>
                    <a:pt x="610" y="1139"/>
                  </a:lnTo>
                  <a:lnTo>
                    <a:pt x="789" y="1091"/>
                  </a:lnTo>
                  <a:lnTo>
                    <a:pt x="957" y="1049"/>
                  </a:lnTo>
                  <a:lnTo>
                    <a:pt x="1118" y="1001"/>
                  </a:lnTo>
                  <a:lnTo>
                    <a:pt x="1262" y="959"/>
                  </a:lnTo>
                  <a:lnTo>
                    <a:pt x="1393" y="911"/>
                  </a:lnTo>
                  <a:lnTo>
                    <a:pt x="1513" y="863"/>
                  </a:lnTo>
                  <a:lnTo>
                    <a:pt x="1620" y="815"/>
                  </a:lnTo>
                  <a:lnTo>
                    <a:pt x="1716" y="767"/>
                  </a:lnTo>
                  <a:lnTo>
                    <a:pt x="1794" y="725"/>
                  </a:lnTo>
                  <a:lnTo>
                    <a:pt x="1860" y="677"/>
                  </a:lnTo>
                  <a:lnTo>
                    <a:pt x="1907" y="629"/>
                  </a:lnTo>
                  <a:lnTo>
                    <a:pt x="1937" y="581"/>
                  </a:lnTo>
                  <a:lnTo>
                    <a:pt x="1955" y="53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38" name="Freeform 9">
              <a:extLst>
                <a:ext uri="{FF2B5EF4-FFF2-40B4-BE49-F238E27FC236}">
                  <a16:creationId xmlns:a16="http://schemas.microsoft.com/office/drawing/2014/main" id="{1C9017C3-7ECC-4B28-A608-DF1EECA0B039}"/>
                </a:ext>
              </a:extLst>
            </p:cNvPr>
            <p:cNvSpPr>
              <a:spLocks/>
            </p:cNvSpPr>
            <p:nvPr/>
          </p:nvSpPr>
          <p:spPr bwMode="hidden">
            <a:xfrm>
              <a:off x="0" y="0"/>
              <a:ext cx="4709" cy="2901"/>
            </a:xfrm>
            <a:custGeom>
              <a:avLst/>
              <a:gdLst>
                <a:gd name="T0" fmla="*/ 5213 w 4694"/>
                <a:gd name="T1" fmla="*/ 797 h 2901"/>
                <a:gd name="T2" fmla="*/ 5179 w 4694"/>
                <a:gd name="T3" fmla="*/ 665 h 2901"/>
                <a:gd name="T4" fmla="*/ 5096 w 4694"/>
                <a:gd name="T5" fmla="*/ 540 h 2901"/>
                <a:gd name="T6" fmla="*/ 4961 w 4694"/>
                <a:gd name="T7" fmla="*/ 426 h 2901"/>
                <a:gd name="T8" fmla="*/ 4776 w 4694"/>
                <a:gd name="T9" fmla="*/ 312 h 2901"/>
                <a:gd name="T10" fmla="*/ 4535 w 4694"/>
                <a:gd name="T11" fmla="*/ 216 h 2901"/>
                <a:gd name="T12" fmla="*/ 4257 w 4694"/>
                <a:gd name="T13" fmla="*/ 120 h 2901"/>
                <a:gd name="T14" fmla="*/ 3931 w 4694"/>
                <a:gd name="T15" fmla="*/ 36 h 2901"/>
                <a:gd name="T16" fmla="*/ 3559 w 4694"/>
                <a:gd name="T17" fmla="*/ 0 h 2901"/>
                <a:gd name="T18" fmla="*/ 3931 w 4694"/>
                <a:gd name="T19" fmla="*/ 78 h 2901"/>
                <a:gd name="T20" fmla="*/ 4257 w 4694"/>
                <a:gd name="T21" fmla="*/ 162 h 2901"/>
                <a:gd name="T22" fmla="*/ 4535 w 4694"/>
                <a:gd name="T23" fmla="*/ 258 h 2901"/>
                <a:gd name="T24" fmla="*/ 4764 w 4694"/>
                <a:gd name="T25" fmla="*/ 366 h 2901"/>
                <a:gd name="T26" fmla="*/ 4936 w 4694"/>
                <a:gd name="T27" fmla="*/ 480 h 2901"/>
                <a:gd name="T28" fmla="*/ 5057 w 4694"/>
                <a:gd name="T29" fmla="*/ 605 h 2901"/>
                <a:gd name="T30" fmla="*/ 5121 w 4694"/>
                <a:gd name="T31" fmla="*/ 737 h 2901"/>
                <a:gd name="T32" fmla="*/ 5121 w 4694"/>
                <a:gd name="T33" fmla="*/ 875 h 2901"/>
                <a:gd name="T34" fmla="*/ 5077 w 4694"/>
                <a:gd name="T35" fmla="*/ 1001 h 2901"/>
                <a:gd name="T36" fmla="*/ 4989 w 4694"/>
                <a:gd name="T37" fmla="*/ 1127 h 2901"/>
                <a:gd name="T38" fmla="*/ 4854 w 4694"/>
                <a:gd name="T39" fmla="*/ 1259 h 2901"/>
                <a:gd name="T40" fmla="*/ 4685 w 4694"/>
                <a:gd name="T41" fmla="*/ 1385 h 2901"/>
                <a:gd name="T42" fmla="*/ 4470 w 4694"/>
                <a:gd name="T43" fmla="*/ 1517 h 2901"/>
                <a:gd name="T44" fmla="*/ 4222 w 4694"/>
                <a:gd name="T45" fmla="*/ 1648 h 2901"/>
                <a:gd name="T46" fmla="*/ 3939 w 4694"/>
                <a:gd name="T47" fmla="*/ 1774 h 2901"/>
                <a:gd name="T48" fmla="*/ 3620 w 4694"/>
                <a:gd name="T49" fmla="*/ 1906 h 2901"/>
                <a:gd name="T50" fmla="*/ 3268 w 4694"/>
                <a:gd name="T51" fmla="*/ 2032 h 2901"/>
                <a:gd name="T52" fmla="*/ 2883 w 4694"/>
                <a:gd name="T53" fmla="*/ 2164 h 2901"/>
                <a:gd name="T54" fmla="*/ 2470 w 4694"/>
                <a:gd name="T55" fmla="*/ 2284 h 2901"/>
                <a:gd name="T56" fmla="*/ 2022 w 4694"/>
                <a:gd name="T57" fmla="*/ 2410 h 2901"/>
                <a:gd name="T58" fmla="*/ 1561 w 4694"/>
                <a:gd name="T59" fmla="*/ 2530 h 2901"/>
                <a:gd name="T60" fmla="*/ 550 w 4694"/>
                <a:gd name="T61" fmla="*/ 2757 h 2901"/>
                <a:gd name="T62" fmla="*/ 0 w 4694"/>
                <a:gd name="T63" fmla="*/ 2901 h 2901"/>
                <a:gd name="T64" fmla="*/ 1068 w 4694"/>
                <a:gd name="T65" fmla="*/ 2674 h 2901"/>
                <a:gd name="T66" fmla="*/ 1819 w 4694"/>
                <a:gd name="T67" fmla="*/ 2494 h 2901"/>
                <a:gd name="T68" fmla="*/ 2288 w 4694"/>
                <a:gd name="T69" fmla="*/ 2374 h 2901"/>
                <a:gd name="T70" fmla="*/ 2721 w 4694"/>
                <a:gd name="T71" fmla="*/ 2248 h 2901"/>
                <a:gd name="T72" fmla="*/ 3128 w 4694"/>
                <a:gd name="T73" fmla="*/ 2116 h 2901"/>
                <a:gd name="T74" fmla="*/ 3500 w 4694"/>
                <a:gd name="T75" fmla="*/ 1984 h 2901"/>
                <a:gd name="T76" fmla="*/ 3845 w 4694"/>
                <a:gd name="T77" fmla="*/ 1858 h 2901"/>
                <a:gd name="T78" fmla="*/ 4151 w 4694"/>
                <a:gd name="T79" fmla="*/ 1720 h 2901"/>
                <a:gd name="T80" fmla="*/ 4425 w 4694"/>
                <a:gd name="T81" fmla="*/ 1589 h 2901"/>
                <a:gd name="T82" fmla="*/ 4658 w 4694"/>
                <a:gd name="T83" fmla="*/ 1457 h 2901"/>
                <a:gd name="T84" fmla="*/ 4854 w 4694"/>
                <a:gd name="T85" fmla="*/ 1325 h 2901"/>
                <a:gd name="T86" fmla="*/ 5009 w 4694"/>
                <a:gd name="T87" fmla="*/ 1193 h 2901"/>
                <a:gd name="T88" fmla="*/ 5121 w 4694"/>
                <a:gd name="T89" fmla="*/ 1061 h 2901"/>
                <a:gd name="T90" fmla="*/ 5186 w 4694"/>
                <a:gd name="T91" fmla="*/ 935 h 2901"/>
                <a:gd name="T92" fmla="*/ 5207 w 4694"/>
                <a:gd name="T93" fmla="*/ 869 h 29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694" h="2901">
                  <a:moveTo>
                    <a:pt x="4688" y="869"/>
                  </a:moveTo>
                  <a:lnTo>
                    <a:pt x="4694" y="797"/>
                  </a:lnTo>
                  <a:lnTo>
                    <a:pt x="4688" y="731"/>
                  </a:lnTo>
                  <a:lnTo>
                    <a:pt x="4664" y="665"/>
                  </a:lnTo>
                  <a:lnTo>
                    <a:pt x="4634" y="599"/>
                  </a:lnTo>
                  <a:lnTo>
                    <a:pt x="4586" y="540"/>
                  </a:lnTo>
                  <a:lnTo>
                    <a:pt x="4532" y="480"/>
                  </a:lnTo>
                  <a:lnTo>
                    <a:pt x="4466" y="426"/>
                  </a:lnTo>
                  <a:lnTo>
                    <a:pt x="4389" y="366"/>
                  </a:lnTo>
                  <a:lnTo>
                    <a:pt x="4299" y="312"/>
                  </a:lnTo>
                  <a:lnTo>
                    <a:pt x="4197" y="264"/>
                  </a:lnTo>
                  <a:lnTo>
                    <a:pt x="4084" y="216"/>
                  </a:lnTo>
                  <a:lnTo>
                    <a:pt x="3964" y="168"/>
                  </a:lnTo>
                  <a:lnTo>
                    <a:pt x="3833" y="120"/>
                  </a:lnTo>
                  <a:lnTo>
                    <a:pt x="3689" y="78"/>
                  </a:lnTo>
                  <a:lnTo>
                    <a:pt x="3540" y="36"/>
                  </a:lnTo>
                  <a:lnTo>
                    <a:pt x="3378" y="0"/>
                  </a:lnTo>
                  <a:lnTo>
                    <a:pt x="3205" y="0"/>
                  </a:lnTo>
                  <a:lnTo>
                    <a:pt x="3378" y="36"/>
                  </a:lnTo>
                  <a:lnTo>
                    <a:pt x="3540" y="78"/>
                  </a:lnTo>
                  <a:lnTo>
                    <a:pt x="3689" y="120"/>
                  </a:lnTo>
                  <a:lnTo>
                    <a:pt x="3833" y="162"/>
                  </a:lnTo>
                  <a:lnTo>
                    <a:pt x="3964" y="210"/>
                  </a:lnTo>
                  <a:lnTo>
                    <a:pt x="4084" y="258"/>
                  </a:lnTo>
                  <a:lnTo>
                    <a:pt x="4191" y="312"/>
                  </a:lnTo>
                  <a:lnTo>
                    <a:pt x="4287" y="366"/>
                  </a:lnTo>
                  <a:lnTo>
                    <a:pt x="4371" y="420"/>
                  </a:lnTo>
                  <a:lnTo>
                    <a:pt x="4443" y="480"/>
                  </a:lnTo>
                  <a:lnTo>
                    <a:pt x="4502" y="540"/>
                  </a:lnTo>
                  <a:lnTo>
                    <a:pt x="4550" y="605"/>
                  </a:lnTo>
                  <a:lnTo>
                    <a:pt x="4586" y="671"/>
                  </a:lnTo>
                  <a:lnTo>
                    <a:pt x="4610" y="737"/>
                  </a:lnTo>
                  <a:lnTo>
                    <a:pt x="4616" y="803"/>
                  </a:lnTo>
                  <a:lnTo>
                    <a:pt x="4610" y="875"/>
                  </a:lnTo>
                  <a:lnTo>
                    <a:pt x="4592" y="935"/>
                  </a:lnTo>
                  <a:lnTo>
                    <a:pt x="4568" y="1001"/>
                  </a:lnTo>
                  <a:lnTo>
                    <a:pt x="4532" y="1067"/>
                  </a:lnTo>
                  <a:lnTo>
                    <a:pt x="4490" y="1127"/>
                  </a:lnTo>
                  <a:lnTo>
                    <a:pt x="4437" y="1193"/>
                  </a:lnTo>
                  <a:lnTo>
                    <a:pt x="4371" y="1259"/>
                  </a:lnTo>
                  <a:lnTo>
                    <a:pt x="4299" y="1325"/>
                  </a:lnTo>
                  <a:lnTo>
                    <a:pt x="4215" y="1385"/>
                  </a:lnTo>
                  <a:lnTo>
                    <a:pt x="4126" y="1451"/>
                  </a:lnTo>
                  <a:lnTo>
                    <a:pt x="4024" y="1517"/>
                  </a:lnTo>
                  <a:lnTo>
                    <a:pt x="3916" y="1583"/>
                  </a:lnTo>
                  <a:lnTo>
                    <a:pt x="3803" y="1648"/>
                  </a:lnTo>
                  <a:lnTo>
                    <a:pt x="3677" y="1714"/>
                  </a:lnTo>
                  <a:lnTo>
                    <a:pt x="3546" y="1774"/>
                  </a:lnTo>
                  <a:lnTo>
                    <a:pt x="3408" y="1840"/>
                  </a:lnTo>
                  <a:lnTo>
                    <a:pt x="3259" y="1906"/>
                  </a:lnTo>
                  <a:lnTo>
                    <a:pt x="3103" y="1972"/>
                  </a:lnTo>
                  <a:lnTo>
                    <a:pt x="2942" y="2032"/>
                  </a:lnTo>
                  <a:lnTo>
                    <a:pt x="2768" y="2098"/>
                  </a:lnTo>
                  <a:lnTo>
                    <a:pt x="2595" y="2164"/>
                  </a:lnTo>
                  <a:lnTo>
                    <a:pt x="2410" y="2224"/>
                  </a:lnTo>
                  <a:lnTo>
                    <a:pt x="2224" y="2284"/>
                  </a:lnTo>
                  <a:lnTo>
                    <a:pt x="2027" y="2350"/>
                  </a:lnTo>
                  <a:lnTo>
                    <a:pt x="1824" y="2410"/>
                  </a:lnTo>
                  <a:lnTo>
                    <a:pt x="1614" y="2470"/>
                  </a:lnTo>
                  <a:lnTo>
                    <a:pt x="1399" y="2530"/>
                  </a:lnTo>
                  <a:lnTo>
                    <a:pt x="957" y="2644"/>
                  </a:lnTo>
                  <a:lnTo>
                    <a:pt x="484" y="2757"/>
                  </a:lnTo>
                  <a:lnTo>
                    <a:pt x="0" y="2865"/>
                  </a:lnTo>
                  <a:lnTo>
                    <a:pt x="0" y="2901"/>
                  </a:lnTo>
                  <a:lnTo>
                    <a:pt x="496" y="2787"/>
                  </a:lnTo>
                  <a:lnTo>
                    <a:pt x="969" y="2674"/>
                  </a:lnTo>
                  <a:lnTo>
                    <a:pt x="1423" y="2554"/>
                  </a:lnTo>
                  <a:lnTo>
                    <a:pt x="1638" y="2494"/>
                  </a:lnTo>
                  <a:lnTo>
                    <a:pt x="1854" y="2434"/>
                  </a:lnTo>
                  <a:lnTo>
                    <a:pt x="2057" y="2374"/>
                  </a:lnTo>
                  <a:lnTo>
                    <a:pt x="2254" y="2308"/>
                  </a:lnTo>
                  <a:lnTo>
                    <a:pt x="2451" y="2248"/>
                  </a:lnTo>
                  <a:lnTo>
                    <a:pt x="2637" y="2182"/>
                  </a:lnTo>
                  <a:lnTo>
                    <a:pt x="2816" y="2116"/>
                  </a:lnTo>
                  <a:lnTo>
                    <a:pt x="2990" y="2050"/>
                  </a:lnTo>
                  <a:lnTo>
                    <a:pt x="3151" y="1984"/>
                  </a:lnTo>
                  <a:lnTo>
                    <a:pt x="3312" y="1924"/>
                  </a:lnTo>
                  <a:lnTo>
                    <a:pt x="3462" y="1858"/>
                  </a:lnTo>
                  <a:lnTo>
                    <a:pt x="3605" y="1792"/>
                  </a:lnTo>
                  <a:lnTo>
                    <a:pt x="3737" y="1720"/>
                  </a:lnTo>
                  <a:lnTo>
                    <a:pt x="3863" y="1654"/>
                  </a:lnTo>
                  <a:lnTo>
                    <a:pt x="3982" y="1589"/>
                  </a:lnTo>
                  <a:lnTo>
                    <a:pt x="4090" y="1523"/>
                  </a:lnTo>
                  <a:lnTo>
                    <a:pt x="4191" y="1457"/>
                  </a:lnTo>
                  <a:lnTo>
                    <a:pt x="4287" y="1391"/>
                  </a:lnTo>
                  <a:lnTo>
                    <a:pt x="4371" y="1325"/>
                  </a:lnTo>
                  <a:lnTo>
                    <a:pt x="4443" y="1259"/>
                  </a:lnTo>
                  <a:lnTo>
                    <a:pt x="4508" y="1193"/>
                  </a:lnTo>
                  <a:lnTo>
                    <a:pt x="4562" y="1127"/>
                  </a:lnTo>
                  <a:lnTo>
                    <a:pt x="4610" y="1061"/>
                  </a:lnTo>
                  <a:lnTo>
                    <a:pt x="4646" y="995"/>
                  </a:lnTo>
                  <a:lnTo>
                    <a:pt x="4670" y="935"/>
                  </a:lnTo>
                  <a:lnTo>
                    <a:pt x="4688" y="869"/>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39" name="Freeform 10">
              <a:extLst>
                <a:ext uri="{FF2B5EF4-FFF2-40B4-BE49-F238E27FC236}">
                  <a16:creationId xmlns:a16="http://schemas.microsoft.com/office/drawing/2014/main" id="{67B4C4FA-E4FF-4828-8CCA-7043ED4B4B1E}"/>
                </a:ext>
              </a:extLst>
            </p:cNvPr>
            <p:cNvSpPr>
              <a:spLocks/>
            </p:cNvSpPr>
            <p:nvPr/>
          </p:nvSpPr>
          <p:spPr bwMode="hidden">
            <a:xfrm>
              <a:off x="0" y="0"/>
              <a:ext cx="3773" cy="2356"/>
            </a:xfrm>
            <a:custGeom>
              <a:avLst/>
              <a:gdLst>
                <a:gd name="T0" fmla="*/ 4176 w 3761"/>
                <a:gd name="T1" fmla="*/ 719 h 2356"/>
                <a:gd name="T2" fmla="*/ 4144 w 3761"/>
                <a:gd name="T3" fmla="*/ 599 h 2356"/>
                <a:gd name="T4" fmla="*/ 4059 w 3761"/>
                <a:gd name="T5" fmla="*/ 486 h 2356"/>
                <a:gd name="T6" fmla="*/ 3910 w 3761"/>
                <a:gd name="T7" fmla="*/ 378 h 2356"/>
                <a:gd name="T8" fmla="*/ 3720 w 3761"/>
                <a:gd name="T9" fmla="*/ 282 h 2356"/>
                <a:gd name="T10" fmla="*/ 3473 w 3761"/>
                <a:gd name="T11" fmla="*/ 192 h 2356"/>
                <a:gd name="T12" fmla="*/ 3181 w 3761"/>
                <a:gd name="T13" fmla="*/ 108 h 2356"/>
                <a:gd name="T14" fmla="*/ 2842 w 3761"/>
                <a:gd name="T15" fmla="*/ 36 h 2356"/>
                <a:gd name="T16" fmla="*/ 2476 w 3761"/>
                <a:gd name="T17" fmla="*/ 0 h 2356"/>
                <a:gd name="T18" fmla="*/ 2863 w 3761"/>
                <a:gd name="T19" fmla="*/ 72 h 2356"/>
                <a:gd name="T20" fmla="*/ 3194 w 3761"/>
                <a:gd name="T21" fmla="*/ 150 h 2356"/>
                <a:gd name="T22" fmla="*/ 3486 w 3761"/>
                <a:gd name="T23" fmla="*/ 234 h 2356"/>
                <a:gd name="T24" fmla="*/ 3720 w 3761"/>
                <a:gd name="T25" fmla="*/ 330 h 2356"/>
                <a:gd name="T26" fmla="*/ 3903 w 3761"/>
                <a:gd name="T27" fmla="*/ 432 h 2356"/>
                <a:gd name="T28" fmla="*/ 4027 w 3761"/>
                <a:gd name="T29" fmla="*/ 545 h 2356"/>
                <a:gd name="T30" fmla="*/ 4092 w 3761"/>
                <a:gd name="T31" fmla="*/ 665 h 2356"/>
                <a:gd name="T32" fmla="*/ 4098 w 3761"/>
                <a:gd name="T33" fmla="*/ 791 h 2356"/>
                <a:gd name="T34" fmla="*/ 4059 w 3761"/>
                <a:gd name="T35" fmla="*/ 887 h 2356"/>
                <a:gd name="T36" fmla="*/ 3992 w 3761"/>
                <a:gd name="T37" fmla="*/ 989 h 2356"/>
                <a:gd name="T38" fmla="*/ 3884 w 3761"/>
                <a:gd name="T39" fmla="*/ 1091 h 2356"/>
                <a:gd name="T40" fmla="*/ 3746 w 3761"/>
                <a:gd name="T41" fmla="*/ 1187 h 2356"/>
                <a:gd name="T42" fmla="*/ 3579 w 3761"/>
                <a:gd name="T43" fmla="*/ 1289 h 2356"/>
                <a:gd name="T44" fmla="*/ 3381 w 3761"/>
                <a:gd name="T45" fmla="*/ 1391 h 2356"/>
                <a:gd name="T46" fmla="*/ 3148 w 3761"/>
                <a:gd name="T47" fmla="*/ 1493 h 2356"/>
                <a:gd name="T48" fmla="*/ 2896 w 3761"/>
                <a:gd name="T49" fmla="*/ 1589 h 2356"/>
                <a:gd name="T50" fmla="*/ 2306 w 3761"/>
                <a:gd name="T51" fmla="*/ 1786 h 2356"/>
                <a:gd name="T52" fmla="*/ 1624 w 3761"/>
                <a:gd name="T53" fmla="*/ 1972 h 2356"/>
                <a:gd name="T54" fmla="*/ 854 w 3761"/>
                <a:gd name="T55" fmla="*/ 2158 h 2356"/>
                <a:gd name="T56" fmla="*/ 0 w 3761"/>
                <a:gd name="T57" fmla="*/ 2326 h 2356"/>
                <a:gd name="T58" fmla="*/ 434 w 3761"/>
                <a:gd name="T59" fmla="*/ 2272 h 2356"/>
                <a:gd name="T60" fmla="*/ 1274 w 3761"/>
                <a:gd name="T61" fmla="*/ 2092 h 2356"/>
                <a:gd name="T62" fmla="*/ 2010 w 3761"/>
                <a:gd name="T63" fmla="*/ 1900 h 2356"/>
                <a:gd name="T64" fmla="*/ 2656 w 3761"/>
                <a:gd name="T65" fmla="*/ 1702 h 2356"/>
                <a:gd name="T66" fmla="*/ 2944 w 3761"/>
                <a:gd name="T67" fmla="*/ 1607 h 2356"/>
                <a:gd name="T68" fmla="*/ 3201 w 3761"/>
                <a:gd name="T69" fmla="*/ 1505 h 2356"/>
                <a:gd name="T70" fmla="*/ 3434 w 3761"/>
                <a:gd name="T71" fmla="*/ 1403 h 2356"/>
                <a:gd name="T72" fmla="*/ 3641 w 3761"/>
                <a:gd name="T73" fmla="*/ 1301 h 2356"/>
                <a:gd name="T74" fmla="*/ 3812 w 3761"/>
                <a:gd name="T75" fmla="*/ 1193 h 2356"/>
                <a:gd name="T76" fmla="*/ 3951 w 3761"/>
                <a:gd name="T77" fmla="*/ 1091 h 2356"/>
                <a:gd name="T78" fmla="*/ 4059 w 3761"/>
                <a:gd name="T79" fmla="*/ 989 h 2356"/>
                <a:gd name="T80" fmla="*/ 4131 w 3761"/>
                <a:gd name="T81" fmla="*/ 887 h 2356"/>
                <a:gd name="T82" fmla="*/ 4170 w 3761"/>
                <a:gd name="T83" fmla="*/ 785 h 23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761" h="2356">
                  <a:moveTo>
                    <a:pt x="3755" y="785"/>
                  </a:moveTo>
                  <a:lnTo>
                    <a:pt x="3761" y="719"/>
                  </a:lnTo>
                  <a:lnTo>
                    <a:pt x="3755" y="659"/>
                  </a:lnTo>
                  <a:lnTo>
                    <a:pt x="3731" y="599"/>
                  </a:lnTo>
                  <a:lnTo>
                    <a:pt x="3701" y="545"/>
                  </a:lnTo>
                  <a:lnTo>
                    <a:pt x="3653" y="486"/>
                  </a:lnTo>
                  <a:lnTo>
                    <a:pt x="3593" y="432"/>
                  </a:lnTo>
                  <a:lnTo>
                    <a:pt x="3522" y="378"/>
                  </a:lnTo>
                  <a:lnTo>
                    <a:pt x="3444" y="330"/>
                  </a:lnTo>
                  <a:lnTo>
                    <a:pt x="3348" y="282"/>
                  </a:lnTo>
                  <a:lnTo>
                    <a:pt x="3241" y="234"/>
                  </a:lnTo>
                  <a:lnTo>
                    <a:pt x="3127" y="192"/>
                  </a:lnTo>
                  <a:lnTo>
                    <a:pt x="3002" y="150"/>
                  </a:lnTo>
                  <a:lnTo>
                    <a:pt x="2864" y="108"/>
                  </a:lnTo>
                  <a:lnTo>
                    <a:pt x="2715" y="72"/>
                  </a:lnTo>
                  <a:lnTo>
                    <a:pt x="2559" y="36"/>
                  </a:lnTo>
                  <a:lnTo>
                    <a:pt x="2392" y="0"/>
                  </a:lnTo>
                  <a:lnTo>
                    <a:pt x="2230" y="0"/>
                  </a:lnTo>
                  <a:lnTo>
                    <a:pt x="2410" y="36"/>
                  </a:lnTo>
                  <a:lnTo>
                    <a:pt x="2577" y="72"/>
                  </a:lnTo>
                  <a:lnTo>
                    <a:pt x="2732" y="108"/>
                  </a:lnTo>
                  <a:lnTo>
                    <a:pt x="2876" y="150"/>
                  </a:lnTo>
                  <a:lnTo>
                    <a:pt x="3014" y="192"/>
                  </a:lnTo>
                  <a:lnTo>
                    <a:pt x="3139" y="234"/>
                  </a:lnTo>
                  <a:lnTo>
                    <a:pt x="3253" y="282"/>
                  </a:lnTo>
                  <a:lnTo>
                    <a:pt x="3348" y="330"/>
                  </a:lnTo>
                  <a:lnTo>
                    <a:pt x="3438" y="384"/>
                  </a:lnTo>
                  <a:lnTo>
                    <a:pt x="3516" y="432"/>
                  </a:lnTo>
                  <a:lnTo>
                    <a:pt x="3576" y="492"/>
                  </a:lnTo>
                  <a:lnTo>
                    <a:pt x="3623" y="545"/>
                  </a:lnTo>
                  <a:lnTo>
                    <a:pt x="3665" y="605"/>
                  </a:lnTo>
                  <a:lnTo>
                    <a:pt x="3683" y="665"/>
                  </a:lnTo>
                  <a:lnTo>
                    <a:pt x="3695" y="725"/>
                  </a:lnTo>
                  <a:lnTo>
                    <a:pt x="3689" y="791"/>
                  </a:lnTo>
                  <a:lnTo>
                    <a:pt x="3677" y="839"/>
                  </a:lnTo>
                  <a:lnTo>
                    <a:pt x="3653" y="887"/>
                  </a:lnTo>
                  <a:lnTo>
                    <a:pt x="3629" y="941"/>
                  </a:lnTo>
                  <a:lnTo>
                    <a:pt x="3593" y="989"/>
                  </a:lnTo>
                  <a:lnTo>
                    <a:pt x="3546" y="1037"/>
                  </a:lnTo>
                  <a:lnTo>
                    <a:pt x="3498" y="1091"/>
                  </a:lnTo>
                  <a:lnTo>
                    <a:pt x="3438" y="1139"/>
                  </a:lnTo>
                  <a:lnTo>
                    <a:pt x="3372" y="1187"/>
                  </a:lnTo>
                  <a:lnTo>
                    <a:pt x="3301" y="1241"/>
                  </a:lnTo>
                  <a:lnTo>
                    <a:pt x="3223" y="1289"/>
                  </a:lnTo>
                  <a:lnTo>
                    <a:pt x="3133" y="1343"/>
                  </a:lnTo>
                  <a:lnTo>
                    <a:pt x="3043" y="1391"/>
                  </a:lnTo>
                  <a:lnTo>
                    <a:pt x="2942" y="1439"/>
                  </a:lnTo>
                  <a:lnTo>
                    <a:pt x="2834" y="1493"/>
                  </a:lnTo>
                  <a:lnTo>
                    <a:pt x="2727" y="1541"/>
                  </a:lnTo>
                  <a:lnTo>
                    <a:pt x="2607" y="1589"/>
                  </a:lnTo>
                  <a:lnTo>
                    <a:pt x="2356" y="1690"/>
                  </a:lnTo>
                  <a:lnTo>
                    <a:pt x="2075" y="1786"/>
                  </a:lnTo>
                  <a:lnTo>
                    <a:pt x="1782" y="1882"/>
                  </a:lnTo>
                  <a:lnTo>
                    <a:pt x="1459" y="1972"/>
                  </a:lnTo>
                  <a:lnTo>
                    <a:pt x="1124" y="2068"/>
                  </a:lnTo>
                  <a:lnTo>
                    <a:pt x="765" y="2158"/>
                  </a:lnTo>
                  <a:lnTo>
                    <a:pt x="389" y="2242"/>
                  </a:lnTo>
                  <a:lnTo>
                    <a:pt x="0" y="2326"/>
                  </a:lnTo>
                  <a:lnTo>
                    <a:pt x="0" y="2356"/>
                  </a:lnTo>
                  <a:lnTo>
                    <a:pt x="401" y="2272"/>
                  </a:lnTo>
                  <a:lnTo>
                    <a:pt x="777" y="2182"/>
                  </a:lnTo>
                  <a:lnTo>
                    <a:pt x="1142" y="2092"/>
                  </a:lnTo>
                  <a:lnTo>
                    <a:pt x="1483" y="1996"/>
                  </a:lnTo>
                  <a:lnTo>
                    <a:pt x="1812" y="1900"/>
                  </a:lnTo>
                  <a:lnTo>
                    <a:pt x="2111" y="1804"/>
                  </a:lnTo>
                  <a:lnTo>
                    <a:pt x="2392" y="1702"/>
                  </a:lnTo>
                  <a:lnTo>
                    <a:pt x="2523" y="1654"/>
                  </a:lnTo>
                  <a:lnTo>
                    <a:pt x="2649" y="1607"/>
                  </a:lnTo>
                  <a:lnTo>
                    <a:pt x="2768" y="1553"/>
                  </a:lnTo>
                  <a:lnTo>
                    <a:pt x="2882" y="1505"/>
                  </a:lnTo>
                  <a:lnTo>
                    <a:pt x="2990" y="1451"/>
                  </a:lnTo>
                  <a:lnTo>
                    <a:pt x="3091" y="1403"/>
                  </a:lnTo>
                  <a:lnTo>
                    <a:pt x="3187" y="1349"/>
                  </a:lnTo>
                  <a:lnTo>
                    <a:pt x="3277" y="1301"/>
                  </a:lnTo>
                  <a:lnTo>
                    <a:pt x="3354" y="1247"/>
                  </a:lnTo>
                  <a:lnTo>
                    <a:pt x="3432" y="1193"/>
                  </a:lnTo>
                  <a:lnTo>
                    <a:pt x="3498" y="1145"/>
                  </a:lnTo>
                  <a:lnTo>
                    <a:pt x="3558" y="1091"/>
                  </a:lnTo>
                  <a:lnTo>
                    <a:pt x="3611" y="1043"/>
                  </a:lnTo>
                  <a:lnTo>
                    <a:pt x="3653" y="989"/>
                  </a:lnTo>
                  <a:lnTo>
                    <a:pt x="3689" y="941"/>
                  </a:lnTo>
                  <a:lnTo>
                    <a:pt x="3719" y="887"/>
                  </a:lnTo>
                  <a:lnTo>
                    <a:pt x="3743" y="833"/>
                  </a:lnTo>
                  <a:lnTo>
                    <a:pt x="3755" y="785"/>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40" name="Freeform 11">
              <a:extLst>
                <a:ext uri="{FF2B5EF4-FFF2-40B4-BE49-F238E27FC236}">
                  <a16:creationId xmlns:a16="http://schemas.microsoft.com/office/drawing/2014/main" id="{2D60B7E3-74C5-4298-B077-6B389E9B4A50}"/>
                </a:ext>
              </a:extLst>
            </p:cNvPr>
            <p:cNvSpPr>
              <a:spLocks/>
            </p:cNvSpPr>
            <p:nvPr/>
          </p:nvSpPr>
          <p:spPr bwMode="hidden">
            <a:xfrm>
              <a:off x="0" y="0"/>
              <a:ext cx="2933" cy="1846"/>
            </a:xfrm>
            <a:custGeom>
              <a:avLst/>
              <a:gdLst>
                <a:gd name="T0" fmla="*/ 3235 w 2924"/>
                <a:gd name="T1" fmla="*/ 647 h 1846"/>
                <a:gd name="T2" fmla="*/ 3182 w 2924"/>
                <a:gd name="T3" fmla="*/ 528 h 1846"/>
                <a:gd name="T4" fmla="*/ 3045 w 2924"/>
                <a:gd name="T5" fmla="*/ 414 h 1846"/>
                <a:gd name="T6" fmla="*/ 2830 w 2924"/>
                <a:gd name="T7" fmla="*/ 318 h 1846"/>
                <a:gd name="T8" fmla="*/ 2546 w 2924"/>
                <a:gd name="T9" fmla="*/ 228 h 1846"/>
                <a:gd name="T10" fmla="*/ 2194 w 2924"/>
                <a:gd name="T11" fmla="*/ 150 h 1846"/>
                <a:gd name="T12" fmla="*/ 1773 w 2924"/>
                <a:gd name="T13" fmla="*/ 78 h 1846"/>
                <a:gd name="T14" fmla="*/ 1310 w 2924"/>
                <a:gd name="T15" fmla="*/ 24 h 1846"/>
                <a:gd name="T16" fmla="*/ 760 w 2924"/>
                <a:gd name="T17" fmla="*/ 0 h 1846"/>
                <a:gd name="T18" fmla="*/ 1322 w 2924"/>
                <a:gd name="T19" fmla="*/ 48 h 1846"/>
                <a:gd name="T20" fmla="*/ 1791 w 2924"/>
                <a:gd name="T21" fmla="*/ 108 h 1846"/>
                <a:gd name="T22" fmla="*/ 2222 w 2924"/>
                <a:gd name="T23" fmla="*/ 180 h 1846"/>
                <a:gd name="T24" fmla="*/ 2574 w 2924"/>
                <a:gd name="T25" fmla="*/ 264 h 1846"/>
                <a:gd name="T26" fmla="*/ 2844 w 2924"/>
                <a:gd name="T27" fmla="*/ 360 h 1846"/>
                <a:gd name="T28" fmla="*/ 3045 w 2924"/>
                <a:gd name="T29" fmla="*/ 468 h 1846"/>
                <a:gd name="T30" fmla="*/ 3149 w 2924"/>
                <a:gd name="T31" fmla="*/ 587 h 1846"/>
                <a:gd name="T32" fmla="*/ 3169 w 2924"/>
                <a:gd name="T33" fmla="*/ 713 h 1846"/>
                <a:gd name="T34" fmla="*/ 3142 w 2924"/>
                <a:gd name="T35" fmla="*/ 785 h 1846"/>
                <a:gd name="T36" fmla="*/ 3089 w 2924"/>
                <a:gd name="T37" fmla="*/ 857 h 1846"/>
                <a:gd name="T38" fmla="*/ 2904 w 2924"/>
                <a:gd name="T39" fmla="*/ 1001 h 1846"/>
                <a:gd name="T40" fmla="*/ 2622 w 2924"/>
                <a:gd name="T41" fmla="*/ 1145 h 1846"/>
                <a:gd name="T42" fmla="*/ 2250 w 2924"/>
                <a:gd name="T43" fmla="*/ 1289 h 1846"/>
                <a:gd name="T44" fmla="*/ 1791 w 2924"/>
                <a:gd name="T45" fmla="*/ 1433 h 1846"/>
                <a:gd name="T46" fmla="*/ 1274 w 2924"/>
                <a:gd name="T47" fmla="*/ 1571 h 1846"/>
                <a:gd name="T48" fmla="*/ 670 w 2924"/>
                <a:gd name="T49" fmla="*/ 1702 h 1846"/>
                <a:gd name="T50" fmla="*/ 0 w 2924"/>
                <a:gd name="T51" fmla="*/ 1828 h 1846"/>
                <a:gd name="T52" fmla="*/ 344 w 2924"/>
                <a:gd name="T53" fmla="*/ 1780 h 1846"/>
                <a:gd name="T54" fmla="*/ 996 w 2924"/>
                <a:gd name="T55" fmla="*/ 1648 h 1846"/>
                <a:gd name="T56" fmla="*/ 1570 w 2924"/>
                <a:gd name="T57" fmla="*/ 1511 h 1846"/>
                <a:gd name="T58" fmla="*/ 2069 w 2924"/>
                <a:gd name="T59" fmla="*/ 1367 h 1846"/>
                <a:gd name="T60" fmla="*/ 2491 w 2924"/>
                <a:gd name="T61" fmla="*/ 1223 h 1846"/>
                <a:gd name="T62" fmla="*/ 2830 w 2924"/>
                <a:gd name="T63" fmla="*/ 1079 h 1846"/>
                <a:gd name="T64" fmla="*/ 3071 w 2924"/>
                <a:gd name="T65" fmla="*/ 929 h 1846"/>
                <a:gd name="T66" fmla="*/ 3182 w 2924"/>
                <a:gd name="T67" fmla="*/ 815 h 1846"/>
                <a:gd name="T68" fmla="*/ 3222 w 2924"/>
                <a:gd name="T69" fmla="*/ 743 h 1846"/>
                <a:gd name="T70" fmla="*/ 3235 w 2924"/>
                <a:gd name="T71" fmla="*/ 707 h 18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24" h="1846">
                  <a:moveTo>
                    <a:pt x="2924" y="707"/>
                  </a:moveTo>
                  <a:lnTo>
                    <a:pt x="2924" y="647"/>
                  </a:lnTo>
                  <a:lnTo>
                    <a:pt x="2912" y="581"/>
                  </a:lnTo>
                  <a:lnTo>
                    <a:pt x="2876" y="528"/>
                  </a:lnTo>
                  <a:lnTo>
                    <a:pt x="2822" y="468"/>
                  </a:lnTo>
                  <a:lnTo>
                    <a:pt x="2750" y="414"/>
                  </a:lnTo>
                  <a:lnTo>
                    <a:pt x="2667" y="366"/>
                  </a:lnTo>
                  <a:lnTo>
                    <a:pt x="2559" y="318"/>
                  </a:lnTo>
                  <a:lnTo>
                    <a:pt x="2440" y="270"/>
                  </a:lnTo>
                  <a:lnTo>
                    <a:pt x="2302" y="228"/>
                  </a:lnTo>
                  <a:lnTo>
                    <a:pt x="2153" y="186"/>
                  </a:lnTo>
                  <a:lnTo>
                    <a:pt x="1985" y="150"/>
                  </a:lnTo>
                  <a:lnTo>
                    <a:pt x="1806" y="114"/>
                  </a:lnTo>
                  <a:lnTo>
                    <a:pt x="1608" y="78"/>
                  </a:lnTo>
                  <a:lnTo>
                    <a:pt x="1399" y="54"/>
                  </a:lnTo>
                  <a:lnTo>
                    <a:pt x="1178" y="24"/>
                  </a:lnTo>
                  <a:lnTo>
                    <a:pt x="945" y="0"/>
                  </a:lnTo>
                  <a:lnTo>
                    <a:pt x="694" y="0"/>
                  </a:lnTo>
                  <a:lnTo>
                    <a:pt x="945" y="24"/>
                  </a:lnTo>
                  <a:lnTo>
                    <a:pt x="1190" y="48"/>
                  </a:lnTo>
                  <a:lnTo>
                    <a:pt x="1417" y="78"/>
                  </a:lnTo>
                  <a:lnTo>
                    <a:pt x="1626" y="108"/>
                  </a:lnTo>
                  <a:lnTo>
                    <a:pt x="1824" y="144"/>
                  </a:lnTo>
                  <a:lnTo>
                    <a:pt x="2009" y="180"/>
                  </a:lnTo>
                  <a:lnTo>
                    <a:pt x="2176" y="222"/>
                  </a:lnTo>
                  <a:lnTo>
                    <a:pt x="2326" y="264"/>
                  </a:lnTo>
                  <a:lnTo>
                    <a:pt x="2457" y="312"/>
                  </a:lnTo>
                  <a:lnTo>
                    <a:pt x="2571" y="360"/>
                  </a:lnTo>
                  <a:lnTo>
                    <a:pt x="2667" y="414"/>
                  </a:lnTo>
                  <a:lnTo>
                    <a:pt x="2750" y="468"/>
                  </a:lnTo>
                  <a:lnTo>
                    <a:pt x="2804" y="528"/>
                  </a:lnTo>
                  <a:lnTo>
                    <a:pt x="2846" y="587"/>
                  </a:lnTo>
                  <a:lnTo>
                    <a:pt x="2864" y="647"/>
                  </a:lnTo>
                  <a:lnTo>
                    <a:pt x="2864" y="713"/>
                  </a:lnTo>
                  <a:lnTo>
                    <a:pt x="2852" y="749"/>
                  </a:lnTo>
                  <a:lnTo>
                    <a:pt x="2840" y="785"/>
                  </a:lnTo>
                  <a:lnTo>
                    <a:pt x="2816" y="821"/>
                  </a:lnTo>
                  <a:lnTo>
                    <a:pt x="2792" y="857"/>
                  </a:lnTo>
                  <a:lnTo>
                    <a:pt x="2721" y="929"/>
                  </a:lnTo>
                  <a:lnTo>
                    <a:pt x="2625" y="1001"/>
                  </a:lnTo>
                  <a:lnTo>
                    <a:pt x="2505" y="1073"/>
                  </a:lnTo>
                  <a:lnTo>
                    <a:pt x="2368" y="1145"/>
                  </a:lnTo>
                  <a:lnTo>
                    <a:pt x="2212" y="1217"/>
                  </a:lnTo>
                  <a:lnTo>
                    <a:pt x="2033" y="1289"/>
                  </a:lnTo>
                  <a:lnTo>
                    <a:pt x="1842" y="1361"/>
                  </a:lnTo>
                  <a:lnTo>
                    <a:pt x="1626" y="1433"/>
                  </a:lnTo>
                  <a:lnTo>
                    <a:pt x="1393" y="1499"/>
                  </a:lnTo>
                  <a:lnTo>
                    <a:pt x="1142" y="1571"/>
                  </a:lnTo>
                  <a:lnTo>
                    <a:pt x="879" y="1636"/>
                  </a:lnTo>
                  <a:lnTo>
                    <a:pt x="604" y="1702"/>
                  </a:lnTo>
                  <a:lnTo>
                    <a:pt x="305" y="1768"/>
                  </a:lnTo>
                  <a:lnTo>
                    <a:pt x="0" y="1828"/>
                  </a:lnTo>
                  <a:lnTo>
                    <a:pt x="0" y="1846"/>
                  </a:lnTo>
                  <a:lnTo>
                    <a:pt x="311" y="1780"/>
                  </a:lnTo>
                  <a:lnTo>
                    <a:pt x="610" y="1714"/>
                  </a:lnTo>
                  <a:lnTo>
                    <a:pt x="897" y="1648"/>
                  </a:lnTo>
                  <a:lnTo>
                    <a:pt x="1166" y="1583"/>
                  </a:lnTo>
                  <a:lnTo>
                    <a:pt x="1417" y="1511"/>
                  </a:lnTo>
                  <a:lnTo>
                    <a:pt x="1656" y="1439"/>
                  </a:lnTo>
                  <a:lnTo>
                    <a:pt x="1871" y="1367"/>
                  </a:lnTo>
                  <a:lnTo>
                    <a:pt x="2075" y="1295"/>
                  </a:lnTo>
                  <a:lnTo>
                    <a:pt x="2254" y="1223"/>
                  </a:lnTo>
                  <a:lnTo>
                    <a:pt x="2416" y="1151"/>
                  </a:lnTo>
                  <a:lnTo>
                    <a:pt x="2559" y="1079"/>
                  </a:lnTo>
                  <a:lnTo>
                    <a:pt x="2679" y="1001"/>
                  </a:lnTo>
                  <a:lnTo>
                    <a:pt x="2774" y="929"/>
                  </a:lnTo>
                  <a:lnTo>
                    <a:pt x="2846" y="857"/>
                  </a:lnTo>
                  <a:lnTo>
                    <a:pt x="2876" y="815"/>
                  </a:lnTo>
                  <a:lnTo>
                    <a:pt x="2900" y="779"/>
                  </a:lnTo>
                  <a:lnTo>
                    <a:pt x="2912" y="743"/>
                  </a:lnTo>
                  <a:lnTo>
                    <a:pt x="2924" y="707"/>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41" name="Freeform 12">
              <a:extLst>
                <a:ext uri="{FF2B5EF4-FFF2-40B4-BE49-F238E27FC236}">
                  <a16:creationId xmlns:a16="http://schemas.microsoft.com/office/drawing/2014/main" id="{BB63A732-D647-4E1D-B041-A4511FC7D007}"/>
                </a:ext>
              </a:extLst>
            </p:cNvPr>
            <p:cNvSpPr>
              <a:spLocks/>
            </p:cNvSpPr>
            <p:nvPr/>
          </p:nvSpPr>
          <p:spPr bwMode="hidden">
            <a:xfrm>
              <a:off x="114" y="2847"/>
              <a:ext cx="1493" cy="204"/>
            </a:xfrm>
            <a:custGeom>
              <a:avLst/>
              <a:gdLst>
                <a:gd name="T0" fmla="*/ 1564 w 1488"/>
                <a:gd name="T1" fmla="*/ 204 h 204"/>
                <a:gd name="T2" fmla="*/ 0 w 1488"/>
                <a:gd name="T3" fmla="*/ 18 h 204"/>
                <a:gd name="T4" fmla="*/ 77 w 1488"/>
                <a:gd name="T5" fmla="*/ 0 h 204"/>
                <a:gd name="T6" fmla="*/ 1656 w 1488"/>
                <a:gd name="T7" fmla="*/ 186 h 204"/>
                <a:gd name="T8" fmla="*/ 1564 w 1488"/>
                <a:gd name="T9" fmla="*/ 204 h 204"/>
                <a:gd name="T10" fmla="*/ 1564 w 1488"/>
                <a:gd name="T11" fmla="*/ 204 h 20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88" h="204">
                  <a:moveTo>
                    <a:pt x="1399" y="204"/>
                  </a:moveTo>
                  <a:lnTo>
                    <a:pt x="0" y="18"/>
                  </a:lnTo>
                  <a:lnTo>
                    <a:pt x="77" y="0"/>
                  </a:lnTo>
                  <a:lnTo>
                    <a:pt x="1488" y="186"/>
                  </a:lnTo>
                  <a:lnTo>
                    <a:pt x="1399" y="20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2066" name="Rectangle 13">
              <a:extLst>
                <a:ext uri="{FF2B5EF4-FFF2-40B4-BE49-F238E27FC236}">
                  <a16:creationId xmlns:a16="http://schemas.microsoft.com/office/drawing/2014/main" id="{60DDEAEA-D73A-43ED-950D-A5E8FBF3787C}"/>
                </a:ext>
              </a:extLst>
            </p:cNvPr>
            <p:cNvSpPr>
              <a:spLocks noChangeArrowheads="1"/>
            </p:cNvSpPr>
            <p:nvPr/>
          </p:nvSpPr>
          <p:spPr bwMode="hidden">
            <a:xfrm>
              <a:off x="473" y="3105"/>
              <a:ext cx="1" cy="1"/>
            </a:xfrm>
            <a:prstGeom prst="rect">
              <a:avLst/>
            </a:prstGeom>
            <a:solidFill>
              <a:srgbClr val="141485"/>
            </a:solidFill>
            <a:ln>
              <a:noFill/>
            </a:ln>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defRPr/>
              </a:pPr>
              <a:endParaRPr lang="de-AT" altLang="de-DE" sz="1350"/>
            </a:p>
          </p:txBody>
        </p:sp>
        <p:sp>
          <p:nvSpPr>
            <p:cNvPr id="2067" name="Rectangle 14">
              <a:extLst>
                <a:ext uri="{FF2B5EF4-FFF2-40B4-BE49-F238E27FC236}">
                  <a16:creationId xmlns:a16="http://schemas.microsoft.com/office/drawing/2014/main" id="{184EE719-D21A-4D62-94BC-6226A1AD8E4A}"/>
                </a:ext>
              </a:extLst>
            </p:cNvPr>
            <p:cNvSpPr>
              <a:spLocks noChangeArrowheads="1"/>
            </p:cNvSpPr>
            <p:nvPr/>
          </p:nvSpPr>
          <p:spPr bwMode="hidden">
            <a:xfrm>
              <a:off x="473" y="3105"/>
              <a:ext cx="1" cy="1"/>
            </a:xfrm>
            <a:prstGeom prst="rect">
              <a:avLst/>
            </a:prstGeom>
            <a:solidFill>
              <a:srgbClr val="141485"/>
            </a:solidFill>
            <a:ln>
              <a:noFill/>
            </a:ln>
          </p:spPr>
          <p:txBody>
            <a:bodyPr/>
            <a:lstStyle>
              <a:lvl1pPr eaLnBrk="0" hangingPunct="0">
                <a:defRPr>
                  <a:solidFill>
                    <a:schemeClr val="tx1"/>
                  </a:solidFill>
                  <a:latin typeface="Verdana" pitchFamily="34" charset="0"/>
                  <a:cs typeface="Arial" charset="0"/>
                </a:defRPr>
              </a:lvl1pPr>
              <a:lvl2pPr marL="742950" indent="-285750" eaLnBrk="0" hangingPunct="0">
                <a:defRPr>
                  <a:solidFill>
                    <a:schemeClr val="tx1"/>
                  </a:solidFill>
                  <a:latin typeface="Verdana" pitchFamily="34" charset="0"/>
                  <a:cs typeface="Arial" charset="0"/>
                </a:defRPr>
              </a:lvl2pPr>
              <a:lvl3pPr marL="1143000" indent="-228600" eaLnBrk="0" hangingPunct="0">
                <a:defRPr>
                  <a:solidFill>
                    <a:schemeClr val="tx1"/>
                  </a:solidFill>
                  <a:latin typeface="Verdana" pitchFamily="34" charset="0"/>
                  <a:cs typeface="Arial" charset="0"/>
                </a:defRPr>
              </a:lvl3pPr>
              <a:lvl4pPr marL="1600200" indent="-228600" eaLnBrk="0" hangingPunct="0">
                <a:defRPr>
                  <a:solidFill>
                    <a:schemeClr val="tx1"/>
                  </a:solidFill>
                  <a:latin typeface="Verdana" pitchFamily="34" charset="0"/>
                  <a:cs typeface="Arial" charset="0"/>
                </a:defRPr>
              </a:lvl4pPr>
              <a:lvl5pPr marL="2057400" indent="-228600" eaLnBrk="0" hangingPunct="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pPr eaLnBrk="1" hangingPunct="1">
                <a:defRPr/>
              </a:pPr>
              <a:endParaRPr lang="de-AT" altLang="de-DE" sz="1350"/>
            </a:p>
          </p:txBody>
        </p:sp>
        <p:grpSp>
          <p:nvGrpSpPr>
            <p:cNvPr id="1044" name="Group 15">
              <a:extLst>
                <a:ext uri="{FF2B5EF4-FFF2-40B4-BE49-F238E27FC236}">
                  <a16:creationId xmlns:a16="http://schemas.microsoft.com/office/drawing/2014/main" id="{508C9814-DBB9-4DCB-947D-8D813080124E}"/>
                </a:ext>
              </a:extLst>
            </p:cNvPr>
            <p:cNvGrpSpPr>
              <a:grpSpLocks/>
            </p:cNvGrpSpPr>
            <p:nvPr/>
          </p:nvGrpSpPr>
          <p:grpSpPr bwMode="auto">
            <a:xfrm>
              <a:off x="192" y="2284"/>
              <a:ext cx="1254" cy="923"/>
              <a:chOff x="192" y="2284"/>
              <a:chExt cx="1254" cy="923"/>
            </a:xfrm>
          </p:grpSpPr>
          <p:sp>
            <p:nvSpPr>
              <p:cNvPr id="1045" name="Freeform 16">
                <a:extLst>
                  <a:ext uri="{FF2B5EF4-FFF2-40B4-BE49-F238E27FC236}">
                    <a16:creationId xmlns:a16="http://schemas.microsoft.com/office/drawing/2014/main" id="{4448C79A-8F9A-4F37-BCE4-44B4814E6C2F}"/>
                  </a:ext>
                </a:extLst>
              </p:cNvPr>
              <p:cNvSpPr>
                <a:spLocks/>
              </p:cNvSpPr>
              <p:nvPr/>
            </p:nvSpPr>
            <p:spPr bwMode="hidden">
              <a:xfrm>
                <a:off x="408" y="3009"/>
                <a:ext cx="47" cy="6"/>
              </a:xfrm>
              <a:custGeom>
                <a:avLst/>
                <a:gdLst>
                  <a:gd name="T0" fmla="*/ 47 w 47"/>
                  <a:gd name="T1" fmla="*/ 6 h 6"/>
                  <a:gd name="T2" fmla="*/ 0 w 47"/>
                  <a:gd name="T3" fmla="*/ 0 h 6"/>
                  <a:gd name="T4" fmla="*/ 0 w 47"/>
                  <a:gd name="T5" fmla="*/ 0 h 6"/>
                  <a:gd name="T6" fmla="*/ 47 w 47"/>
                  <a:gd name="T7" fmla="*/ 6 h 6"/>
                  <a:gd name="T8" fmla="*/ 47 w 47"/>
                  <a:gd name="T9" fmla="*/ 6 h 6"/>
                  <a:gd name="T10" fmla="*/ 47 w 47"/>
                  <a:gd name="T11" fmla="*/ 6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 h="6">
                    <a:moveTo>
                      <a:pt x="47" y="6"/>
                    </a:moveTo>
                    <a:lnTo>
                      <a:pt x="0" y="0"/>
                    </a:lnTo>
                    <a:lnTo>
                      <a:pt x="47" y="6"/>
                    </a:lnTo>
                    <a:close/>
                  </a:path>
                </a:pathLst>
              </a:custGeom>
              <a:solidFill>
                <a:srgbClr val="1414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46" name="Freeform 17">
                <a:extLst>
                  <a:ext uri="{FF2B5EF4-FFF2-40B4-BE49-F238E27FC236}">
                    <a16:creationId xmlns:a16="http://schemas.microsoft.com/office/drawing/2014/main" id="{F0EAE3BB-E20E-40DA-819D-239F31C5359E}"/>
                  </a:ext>
                </a:extLst>
              </p:cNvPr>
              <p:cNvSpPr>
                <a:spLocks/>
              </p:cNvSpPr>
              <p:nvPr/>
            </p:nvSpPr>
            <p:spPr bwMode="hidden">
              <a:xfrm>
                <a:off x="912" y="2284"/>
                <a:ext cx="324" cy="162"/>
              </a:xfrm>
              <a:custGeom>
                <a:avLst/>
                <a:gdLst>
                  <a:gd name="T0" fmla="*/ 0 w 323"/>
                  <a:gd name="T1" fmla="*/ 24 h 162"/>
                  <a:gd name="T2" fmla="*/ 6 w 323"/>
                  <a:gd name="T3" fmla="*/ 24 h 162"/>
                  <a:gd name="T4" fmla="*/ 12 w 323"/>
                  <a:gd name="T5" fmla="*/ 18 h 162"/>
                  <a:gd name="T6" fmla="*/ 48 w 323"/>
                  <a:gd name="T7" fmla="*/ 6 h 162"/>
                  <a:gd name="T8" fmla="*/ 101 w 323"/>
                  <a:gd name="T9" fmla="*/ 0 h 162"/>
                  <a:gd name="T10" fmla="*/ 137 w 323"/>
                  <a:gd name="T11" fmla="*/ 6 h 162"/>
                  <a:gd name="T12" fmla="*/ 206 w 323"/>
                  <a:gd name="T13" fmla="*/ 18 h 162"/>
                  <a:gd name="T14" fmla="*/ 272 w 323"/>
                  <a:gd name="T15" fmla="*/ 54 h 162"/>
                  <a:gd name="T16" fmla="*/ 320 w 323"/>
                  <a:gd name="T17" fmla="*/ 90 h 162"/>
                  <a:gd name="T18" fmla="*/ 350 w 323"/>
                  <a:gd name="T19" fmla="*/ 114 h 162"/>
                  <a:gd name="T20" fmla="*/ 356 w 323"/>
                  <a:gd name="T21" fmla="*/ 126 h 162"/>
                  <a:gd name="T22" fmla="*/ 356 w 323"/>
                  <a:gd name="T23" fmla="*/ 126 h 162"/>
                  <a:gd name="T24" fmla="*/ 254 w 323"/>
                  <a:gd name="T25" fmla="*/ 162 h 162"/>
                  <a:gd name="T26" fmla="*/ 0 w 323"/>
                  <a:gd name="T27" fmla="*/ 24 h 162"/>
                  <a:gd name="T28" fmla="*/ 0 w 323"/>
                  <a:gd name="T29" fmla="*/ 24 h 1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3" h="162">
                    <a:moveTo>
                      <a:pt x="0" y="24"/>
                    </a:moveTo>
                    <a:lnTo>
                      <a:pt x="6" y="24"/>
                    </a:lnTo>
                    <a:lnTo>
                      <a:pt x="12" y="18"/>
                    </a:lnTo>
                    <a:lnTo>
                      <a:pt x="48" y="6"/>
                    </a:lnTo>
                    <a:lnTo>
                      <a:pt x="101" y="0"/>
                    </a:lnTo>
                    <a:lnTo>
                      <a:pt x="137" y="6"/>
                    </a:lnTo>
                    <a:lnTo>
                      <a:pt x="173" y="18"/>
                    </a:lnTo>
                    <a:lnTo>
                      <a:pt x="239" y="54"/>
                    </a:lnTo>
                    <a:lnTo>
                      <a:pt x="287" y="90"/>
                    </a:lnTo>
                    <a:lnTo>
                      <a:pt x="317" y="114"/>
                    </a:lnTo>
                    <a:lnTo>
                      <a:pt x="323" y="126"/>
                    </a:lnTo>
                    <a:lnTo>
                      <a:pt x="221" y="162"/>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47" name="Freeform 18">
                <a:extLst>
                  <a:ext uri="{FF2B5EF4-FFF2-40B4-BE49-F238E27FC236}">
                    <a16:creationId xmlns:a16="http://schemas.microsoft.com/office/drawing/2014/main" id="{0C394301-69D9-441F-80A8-45B2DC3487B8}"/>
                  </a:ext>
                </a:extLst>
              </p:cNvPr>
              <p:cNvSpPr>
                <a:spLocks noEditPoints="1"/>
              </p:cNvSpPr>
              <p:nvPr/>
            </p:nvSpPr>
            <p:spPr bwMode="hidden">
              <a:xfrm>
                <a:off x="192" y="2284"/>
                <a:ext cx="1254" cy="923"/>
              </a:xfrm>
              <a:custGeom>
                <a:avLst/>
                <a:gdLst>
                  <a:gd name="T0" fmla="*/ 1298 w 1250"/>
                  <a:gd name="T1" fmla="*/ 641 h 923"/>
                  <a:gd name="T2" fmla="*/ 1298 w 1250"/>
                  <a:gd name="T3" fmla="*/ 473 h 923"/>
                  <a:gd name="T4" fmla="*/ 1268 w 1250"/>
                  <a:gd name="T5" fmla="*/ 384 h 923"/>
                  <a:gd name="T6" fmla="*/ 1244 w 1250"/>
                  <a:gd name="T7" fmla="*/ 288 h 923"/>
                  <a:gd name="T8" fmla="*/ 1171 w 1250"/>
                  <a:gd name="T9" fmla="*/ 174 h 923"/>
                  <a:gd name="T10" fmla="*/ 1080 w 1250"/>
                  <a:gd name="T11" fmla="*/ 96 h 923"/>
                  <a:gd name="T12" fmla="*/ 1062 w 1250"/>
                  <a:gd name="T13" fmla="*/ 72 h 923"/>
                  <a:gd name="T14" fmla="*/ 990 w 1250"/>
                  <a:gd name="T15" fmla="*/ 18 h 923"/>
                  <a:gd name="T16" fmla="*/ 918 w 1250"/>
                  <a:gd name="T17" fmla="*/ 6 h 923"/>
                  <a:gd name="T18" fmla="*/ 778 w 1250"/>
                  <a:gd name="T19" fmla="*/ 24 h 923"/>
                  <a:gd name="T20" fmla="*/ 730 w 1250"/>
                  <a:gd name="T21" fmla="*/ 42 h 923"/>
                  <a:gd name="T22" fmla="*/ 634 w 1250"/>
                  <a:gd name="T23" fmla="*/ 120 h 923"/>
                  <a:gd name="T24" fmla="*/ 598 w 1250"/>
                  <a:gd name="T25" fmla="*/ 228 h 923"/>
                  <a:gd name="T26" fmla="*/ 575 w 1250"/>
                  <a:gd name="T27" fmla="*/ 348 h 923"/>
                  <a:gd name="T28" fmla="*/ 464 w 1250"/>
                  <a:gd name="T29" fmla="*/ 479 h 923"/>
                  <a:gd name="T30" fmla="*/ 446 w 1250"/>
                  <a:gd name="T31" fmla="*/ 539 h 923"/>
                  <a:gd name="T32" fmla="*/ 386 w 1250"/>
                  <a:gd name="T33" fmla="*/ 599 h 923"/>
                  <a:gd name="T34" fmla="*/ 338 w 1250"/>
                  <a:gd name="T35" fmla="*/ 629 h 923"/>
                  <a:gd name="T36" fmla="*/ 326 w 1250"/>
                  <a:gd name="T37" fmla="*/ 635 h 923"/>
                  <a:gd name="T38" fmla="*/ 290 w 1250"/>
                  <a:gd name="T39" fmla="*/ 677 h 923"/>
                  <a:gd name="T40" fmla="*/ 150 w 1250"/>
                  <a:gd name="T41" fmla="*/ 797 h 923"/>
                  <a:gd name="T42" fmla="*/ 54 w 1250"/>
                  <a:gd name="T43" fmla="*/ 839 h 923"/>
                  <a:gd name="T44" fmla="*/ 156 w 1250"/>
                  <a:gd name="T45" fmla="*/ 905 h 923"/>
                  <a:gd name="T46" fmla="*/ 273 w 1250"/>
                  <a:gd name="T47" fmla="*/ 869 h 923"/>
                  <a:gd name="T48" fmla="*/ 706 w 1250"/>
                  <a:gd name="T49" fmla="*/ 827 h 923"/>
                  <a:gd name="T50" fmla="*/ 766 w 1250"/>
                  <a:gd name="T51" fmla="*/ 725 h 923"/>
                  <a:gd name="T52" fmla="*/ 760 w 1250"/>
                  <a:gd name="T53" fmla="*/ 611 h 923"/>
                  <a:gd name="T54" fmla="*/ 875 w 1250"/>
                  <a:gd name="T55" fmla="*/ 551 h 923"/>
                  <a:gd name="T56" fmla="*/ 978 w 1250"/>
                  <a:gd name="T57" fmla="*/ 449 h 923"/>
                  <a:gd name="T58" fmla="*/ 1008 w 1250"/>
                  <a:gd name="T59" fmla="*/ 414 h 923"/>
                  <a:gd name="T60" fmla="*/ 1074 w 1250"/>
                  <a:gd name="T61" fmla="*/ 318 h 923"/>
                  <a:gd name="T62" fmla="*/ 1131 w 1250"/>
                  <a:gd name="T63" fmla="*/ 336 h 923"/>
                  <a:gd name="T64" fmla="*/ 1250 w 1250"/>
                  <a:gd name="T65" fmla="*/ 617 h 923"/>
                  <a:gd name="T66" fmla="*/ 1244 w 1250"/>
                  <a:gd name="T67" fmla="*/ 689 h 923"/>
                  <a:gd name="T68" fmla="*/ 1280 w 1250"/>
                  <a:gd name="T69" fmla="*/ 749 h 923"/>
                  <a:gd name="T70" fmla="*/ 1334 w 1250"/>
                  <a:gd name="T71" fmla="*/ 713 h 923"/>
                  <a:gd name="T72" fmla="*/ 1370 w 1250"/>
                  <a:gd name="T73" fmla="*/ 749 h 923"/>
                  <a:gd name="T74" fmla="*/ 1382 w 1250"/>
                  <a:gd name="T75" fmla="*/ 743 h 923"/>
                  <a:gd name="T76" fmla="*/ 760 w 1250"/>
                  <a:gd name="T77" fmla="*/ 264 h 923"/>
                  <a:gd name="T78" fmla="*/ 883 w 1250"/>
                  <a:gd name="T79" fmla="*/ 372 h 923"/>
                  <a:gd name="T80" fmla="*/ 857 w 1250"/>
                  <a:gd name="T81" fmla="*/ 443 h 923"/>
                  <a:gd name="T82" fmla="*/ 772 w 1250"/>
                  <a:gd name="T83" fmla="*/ 515 h 923"/>
                  <a:gd name="T84" fmla="*/ 724 w 1250"/>
                  <a:gd name="T85" fmla="*/ 569 h 923"/>
                  <a:gd name="T86" fmla="*/ 682 w 1250"/>
                  <a:gd name="T87" fmla="*/ 593 h 923"/>
                  <a:gd name="T88" fmla="*/ 640 w 1250"/>
                  <a:gd name="T89" fmla="*/ 617 h 923"/>
                  <a:gd name="T90" fmla="*/ 628 w 1250"/>
                  <a:gd name="T91" fmla="*/ 707 h 923"/>
                  <a:gd name="T92" fmla="*/ 386 w 1250"/>
                  <a:gd name="T93" fmla="*/ 755 h 923"/>
                  <a:gd name="T94" fmla="*/ 422 w 1250"/>
                  <a:gd name="T95" fmla="*/ 641 h 923"/>
                  <a:gd name="T96" fmla="*/ 458 w 1250"/>
                  <a:gd name="T97" fmla="*/ 647 h 923"/>
                  <a:gd name="T98" fmla="*/ 483 w 1250"/>
                  <a:gd name="T99" fmla="*/ 617 h 923"/>
                  <a:gd name="T100" fmla="*/ 634 w 1250"/>
                  <a:gd name="T101" fmla="*/ 515 h 923"/>
                  <a:gd name="T102" fmla="*/ 682 w 1250"/>
                  <a:gd name="T103" fmla="*/ 473 h 923"/>
                  <a:gd name="T104" fmla="*/ 706 w 1250"/>
                  <a:gd name="T105" fmla="*/ 396 h 923"/>
                  <a:gd name="T106" fmla="*/ 706 w 1250"/>
                  <a:gd name="T107" fmla="*/ 378 h 923"/>
                  <a:gd name="T108" fmla="*/ 730 w 1250"/>
                  <a:gd name="T109" fmla="*/ 270 h 923"/>
                  <a:gd name="T110" fmla="*/ 748 w 1250"/>
                  <a:gd name="T111" fmla="*/ 192 h 923"/>
                  <a:gd name="T112" fmla="*/ 760 w 1250"/>
                  <a:gd name="T113" fmla="*/ 264 h 923"/>
                  <a:gd name="T114" fmla="*/ 598 w 1250"/>
                  <a:gd name="T115" fmla="*/ 455 h 923"/>
                  <a:gd name="T116" fmla="*/ 700 w 1250"/>
                  <a:gd name="T117" fmla="*/ 803 h 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0" h="923">
                    <a:moveTo>
                      <a:pt x="1244" y="713"/>
                    </a:moveTo>
                    <a:lnTo>
                      <a:pt x="1214" y="683"/>
                    </a:lnTo>
                    <a:lnTo>
                      <a:pt x="1166" y="653"/>
                    </a:lnTo>
                    <a:lnTo>
                      <a:pt x="1166" y="641"/>
                    </a:lnTo>
                    <a:lnTo>
                      <a:pt x="1172" y="617"/>
                    </a:lnTo>
                    <a:lnTo>
                      <a:pt x="1172" y="581"/>
                    </a:lnTo>
                    <a:lnTo>
                      <a:pt x="1172" y="545"/>
                    </a:lnTo>
                    <a:lnTo>
                      <a:pt x="1172" y="509"/>
                    </a:lnTo>
                    <a:lnTo>
                      <a:pt x="1166" y="473"/>
                    </a:lnTo>
                    <a:lnTo>
                      <a:pt x="1154" y="443"/>
                    </a:lnTo>
                    <a:lnTo>
                      <a:pt x="1148" y="431"/>
                    </a:lnTo>
                    <a:lnTo>
                      <a:pt x="1142" y="425"/>
                    </a:lnTo>
                    <a:lnTo>
                      <a:pt x="1142" y="408"/>
                    </a:lnTo>
                    <a:lnTo>
                      <a:pt x="1136" y="384"/>
                    </a:lnTo>
                    <a:lnTo>
                      <a:pt x="1130" y="354"/>
                    </a:lnTo>
                    <a:lnTo>
                      <a:pt x="1118" y="324"/>
                    </a:lnTo>
                    <a:lnTo>
                      <a:pt x="1106" y="300"/>
                    </a:lnTo>
                    <a:lnTo>
                      <a:pt x="1112" y="294"/>
                    </a:lnTo>
                    <a:lnTo>
                      <a:pt x="1112" y="288"/>
                    </a:lnTo>
                    <a:lnTo>
                      <a:pt x="1112" y="270"/>
                    </a:lnTo>
                    <a:lnTo>
                      <a:pt x="1106" y="252"/>
                    </a:lnTo>
                    <a:lnTo>
                      <a:pt x="1083" y="210"/>
                    </a:lnTo>
                    <a:lnTo>
                      <a:pt x="1059" y="180"/>
                    </a:lnTo>
                    <a:lnTo>
                      <a:pt x="1053" y="174"/>
                    </a:lnTo>
                    <a:lnTo>
                      <a:pt x="1047" y="168"/>
                    </a:lnTo>
                    <a:lnTo>
                      <a:pt x="1041" y="126"/>
                    </a:lnTo>
                    <a:lnTo>
                      <a:pt x="1017" y="114"/>
                    </a:lnTo>
                    <a:lnTo>
                      <a:pt x="987" y="90"/>
                    </a:lnTo>
                    <a:lnTo>
                      <a:pt x="981" y="96"/>
                    </a:lnTo>
                    <a:lnTo>
                      <a:pt x="981" y="102"/>
                    </a:lnTo>
                    <a:lnTo>
                      <a:pt x="975" y="120"/>
                    </a:lnTo>
                    <a:lnTo>
                      <a:pt x="975" y="108"/>
                    </a:lnTo>
                    <a:lnTo>
                      <a:pt x="969" y="90"/>
                    </a:lnTo>
                    <a:lnTo>
                      <a:pt x="963" y="72"/>
                    </a:lnTo>
                    <a:lnTo>
                      <a:pt x="963" y="66"/>
                    </a:lnTo>
                    <a:lnTo>
                      <a:pt x="933" y="42"/>
                    </a:lnTo>
                    <a:lnTo>
                      <a:pt x="921" y="36"/>
                    </a:lnTo>
                    <a:lnTo>
                      <a:pt x="915" y="30"/>
                    </a:lnTo>
                    <a:lnTo>
                      <a:pt x="891" y="18"/>
                    </a:lnTo>
                    <a:lnTo>
                      <a:pt x="885" y="18"/>
                    </a:lnTo>
                    <a:lnTo>
                      <a:pt x="867" y="18"/>
                    </a:lnTo>
                    <a:lnTo>
                      <a:pt x="855" y="18"/>
                    </a:lnTo>
                    <a:lnTo>
                      <a:pt x="849" y="18"/>
                    </a:lnTo>
                    <a:lnTo>
                      <a:pt x="819" y="6"/>
                    </a:lnTo>
                    <a:lnTo>
                      <a:pt x="796" y="0"/>
                    </a:lnTo>
                    <a:lnTo>
                      <a:pt x="772" y="6"/>
                    </a:lnTo>
                    <a:lnTo>
                      <a:pt x="754" y="18"/>
                    </a:lnTo>
                    <a:lnTo>
                      <a:pt x="730" y="18"/>
                    </a:lnTo>
                    <a:lnTo>
                      <a:pt x="712" y="24"/>
                    </a:lnTo>
                    <a:lnTo>
                      <a:pt x="700" y="30"/>
                    </a:lnTo>
                    <a:lnTo>
                      <a:pt x="694" y="30"/>
                    </a:lnTo>
                    <a:lnTo>
                      <a:pt x="688" y="30"/>
                    </a:lnTo>
                    <a:lnTo>
                      <a:pt x="664" y="42"/>
                    </a:lnTo>
                    <a:lnTo>
                      <a:pt x="628" y="60"/>
                    </a:lnTo>
                    <a:lnTo>
                      <a:pt x="586" y="90"/>
                    </a:lnTo>
                    <a:lnTo>
                      <a:pt x="574" y="108"/>
                    </a:lnTo>
                    <a:lnTo>
                      <a:pt x="562" y="120"/>
                    </a:lnTo>
                    <a:lnTo>
                      <a:pt x="568" y="120"/>
                    </a:lnTo>
                    <a:lnTo>
                      <a:pt x="568" y="114"/>
                    </a:lnTo>
                    <a:lnTo>
                      <a:pt x="550" y="150"/>
                    </a:lnTo>
                    <a:lnTo>
                      <a:pt x="538" y="192"/>
                    </a:lnTo>
                    <a:lnTo>
                      <a:pt x="532" y="216"/>
                    </a:lnTo>
                    <a:lnTo>
                      <a:pt x="532" y="228"/>
                    </a:lnTo>
                    <a:lnTo>
                      <a:pt x="527" y="246"/>
                    </a:lnTo>
                    <a:lnTo>
                      <a:pt x="521" y="276"/>
                    </a:lnTo>
                    <a:lnTo>
                      <a:pt x="515" y="312"/>
                    </a:lnTo>
                    <a:lnTo>
                      <a:pt x="509" y="348"/>
                    </a:lnTo>
                    <a:lnTo>
                      <a:pt x="473" y="390"/>
                    </a:lnTo>
                    <a:lnTo>
                      <a:pt x="473" y="396"/>
                    </a:lnTo>
                    <a:lnTo>
                      <a:pt x="467" y="402"/>
                    </a:lnTo>
                    <a:lnTo>
                      <a:pt x="449" y="437"/>
                    </a:lnTo>
                    <a:lnTo>
                      <a:pt x="431" y="479"/>
                    </a:lnTo>
                    <a:lnTo>
                      <a:pt x="419" y="521"/>
                    </a:lnTo>
                    <a:lnTo>
                      <a:pt x="413" y="527"/>
                    </a:lnTo>
                    <a:lnTo>
                      <a:pt x="413" y="533"/>
                    </a:lnTo>
                    <a:lnTo>
                      <a:pt x="413" y="539"/>
                    </a:lnTo>
                    <a:lnTo>
                      <a:pt x="353" y="599"/>
                    </a:lnTo>
                    <a:lnTo>
                      <a:pt x="347" y="599"/>
                    </a:lnTo>
                    <a:lnTo>
                      <a:pt x="341" y="599"/>
                    </a:lnTo>
                    <a:lnTo>
                      <a:pt x="335" y="611"/>
                    </a:lnTo>
                    <a:lnTo>
                      <a:pt x="311" y="629"/>
                    </a:lnTo>
                    <a:lnTo>
                      <a:pt x="305" y="629"/>
                    </a:lnTo>
                    <a:lnTo>
                      <a:pt x="299" y="629"/>
                    </a:lnTo>
                    <a:lnTo>
                      <a:pt x="299" y="635"/>
                    </a:lnTo>
                    <a:lnTo>
                      <a:pt x="293" y="635"/>
                    </a:lnTo>
                    <a:lnTo>
                      <a:pt x="257" y="659"/>
                    </a:lnTo>
                    <a:lnTo>
                      <a:pt x="257" y="665"/>
                    </a:lnTo>
                    <a:lnTo>
                      <a:pt x="257" y="677"/>
                    </a:lnTo>
                    <a:lnTo>
                      <a:pt x="257" y="701"/>
                    </a:lnTo>
                    <a:lnTo>
                      <a:pt x="257" y="719"/>
                    </a:lnTo>
                    <a:lnTo>
                      <a:pt x="257" y="731"/>
                    </a:lnTo>
                    <a:lnTo>
                      <a:pt x="216" y="725"/>
                    </a:lnTo>
                    <a:lnTo>
                      <a:pt x="150" y="797"/>
                    </a:lnTo>
                    <a:lnTo>
                      <a:pt x="150" y="827"/>
                    </a:lnTo>
                    <a:lnTo>
                      <a:pt x="174" y="827"/>
                    </a:lnTo>
                    <a:lnTo>
                      <a:pt x="114" y="845"/>
                    </a:lnTo>
                    <a:lnTo>
                      <a:pt x="108" y="851"/>
                    </a:lnTo>
                    <a:lnTo>
                      <a:pt x="54" y="839"/>
                    </a:lnTo>
                    <a:lnTo>
                      <a:pt x="0" y="857"/>
                    </a:lnTo>
                    <a:lnTo>
                      <a:pt x="0" y="875"/>
                    </a:lnTo>
                    <a:lnTo>
                      <a:pt x="102" y="893"/>
                    </a:lnTo>
                    <a:lnTo>
                      <a:pt x="96" y="893"/>
                    </a:lnTo>
                    <a:lnTo>
                      <a:pt x="156" y="905"/>
                    </a:lnTo>
                    <a:lnTo>
                      <a:pt x="168" y="899"/>
                    </a:lnTo>
                    <a:lnTo>
                      <a:pt x="311" y="923"/>
                    </a:lnTo>
                    <a:lnTo>
                      <a:pt x="365" y="911"/>
                    </a:lnTo>
                    <a:lnTo>
                      <a:pt x="371" y="887"/>
                    </a:lnTo>
                    <a:lnTo>
                      <a:pt x="240" y="869"/>
                    </a:lnTo>
                    <a:lnTo>
                      <a:pt x="240" y="863"/>
                    </a:lnTo>
                    <a:lnTo>
                      <a:pt x="497" y="791"/>
                    </a:lnTo>
                    <a:lnTo>
                      <a:pt x="503" y="809"/>
                    </a:lnTo>
                    <a:lnTo>
                      <a:pt x="640" y="827"/>
                    </a:lnTo>
                    <a:lnTo>
                      <a:pt x="700" y="725"/>
                    </a:lnTo>
                    <a:lnTo>
                      <a:pt x="658" y="719"/>
                    </a:lnTo>
                    <a:lnTo>
                      <a:pt x="664" y="653"/>
                    </a:lnTo>
                    <a:lnTo>
                      <a:pt x="670" y="623"/>
                    </a:lnTo>
                    <a:lnTo>
                      <a:pt x="694" y="611"/>
                    </a:lnTo>
                    <a:lnTo>
                      <a:pt x="694" y="605"/>
                    </a:lnTo>
                    <a:lnTo>
                      <a:pt x="718" y="587"/>
                    </a:lnTo>
                    <a:lnTo>
                      <a:pt x="748" y="569"/>
                    </a:lnTo>
                    <a:lnTo>
                      <a:pt x="778" y="551"/>
                    </a:lnTo>
                    <a:lnTo>
                      <a:pt x="796" y="533"/>
                    </a:lnTo>
                    <a:lnTo>
                      <a:pt x="819" y="515"/>
                    </a:lnTo>
                    <a:lnTo>
                      <a:pt x="843" y="497"/>
                    </a:lnTo>
                    <a:lnTo>
                      <a:pt x="867" y="467"/>
                    </a:lnTo>
                    <a:lnTo>
                      <a:pt x="879" y="449"/>
                    </a:lnTo>
                    <a:lnTo>
                      <a:pt x="879" y="443"/>
                    </a:lnTo>
                    <a:lnTo>
                      <a:pt x="885" y="443"/>
                    </a:lnTo>
                    <a:lnTo>
                      <a:pt x="891" y="431"/>
                    </a:lnTo>
                    <a:lnTo>
                      <a:pt x="903" y="425"/>
                    </a:lnTo>
                    <a:lnTo>
                      <a:pt x="909" y="414"/>
                    </a:lnTo>
                    <a:lnTo>
                      <a:pt x="909" y="390"/>
                    </a:lnTo>
                    <a:lnTo>
                      <a:pt x="903" y="360"/>
                    </a:lnTo>
                    <a:lnTo>
                      <a:pt x="927" y="348"/>
                    </a:lnTo>
                    <a:lnTo>
                      <a:pt x="951" y="330"/>
                    </a:lnTo>
                    <a:lnTo>
                      <a:pt x="975" y="318"/>
                    </a:lnTo>
                    <a:lnTo>
                      <a:pt x="993" y="300"/>
                    </a:lnTo>
                    <a:lnTo>
                      <a:pt x="999" y="306"/>
                    </a:lnTo>
                    <a:lnTo>
                      <a:pt x="1011" y="306"/>
                    </a:lnTo>
                    <a:lnTo>
                      <a:pt x="1023" y="336"/>
                    </a:lnTo>
                    <a:lnTo>
                      <a:pt x="1071" y="449"/>
                    </a:lnTo>
                    <a:lnTo>
                      <a:pt x="1071" y="467"/>
                    </a:lnTo>
                    <a:lnTo>
                      <a:pt x="1077" y="497"/>
                    </a:lnTo>
                    <a:lnTo>
                      <a:pt x="1101" y="563"/>
                    </a:lnTo>
                    <a:lnTo>
                      <a:pt x="1118" y="617"/>
                    </a:lnTo>
                    <a:lnTo>
                      <a:pt x="1124" y="641"/>
                    </a:lnTo>
                    <a:lnTo>
                      <a:pt x="1124" y="653"/>
                    </a:lnTo>
                    <a:lnTo>
                      <a:pt x="1118" y="659"/>
                    </a:lnTo>
                    <a:lnTo>
                      <a:pt x="1112" y="671"/>
                    </a:lnTo>
                    <a:lnTo>
                      <a:pt x="1112" y="689"/>
                    </a:lnTo>
                    <a:lnTo>
                      <a:pt x="1118" y="701"/>
                    </a:lnTo>
                    <a:lnTo>
                      <a:pt x="1124" y="719"/>
                    </a:lnTo>
                    <a:lnTo>
                      <a:pt x="1130" y="737"/>
                    </a:lnTo>
                    <a:lnTo>
                      <a:pt x="1136" y="749"/>
                    </a:lnTo>
                    <a:lnTo>
                      <a:pt x="1148" y="749"/>
                    </a:lnTo>
                    <a:lnTo>
                      <a:pt x="1154" y="743"/>
                    </a:lnTo>
                    <a:lnTo>
                      <a:pt x="1154" y="725"/>
                    </a:lnTo>
                    <a:lnTo>
                      <a:pt x="1148" y="707"/>
                    </a:lnTo>
                    <a:lnTo>
                      <a:pt x="1148" y="701"/>
                    </a:lnTo>
                    <a:lnTo>
                      <a:pt x="1202" y="713"/>
                    </a:lnTo>
                    <a:lnTo>
                      <a:pt x="1208" y="719"/>
                    </a:lnTo>
                    <a:lnTo>
                      <a:pt x="1214" y="737"/>
                    </a:lnTo>
                    <a:lnTo>
                      <a:pt x="1220" y="749"/>
                    </a:lnTo>
                    <a:lnTo>
                      <a:pt x="1232" y="755"/>
                    </a:lnTo>
                    <a:lnTo>
                      <a:pt x="1238" y="749"/>
                    </a:lnTo>
                    <a:lnTo>
                      <a:pt x="1232" y="737"/>
                    </a:lnTo>
                    <a:lnTo>
                      <a:pt x="1238" y="749"/>
                    </a:lnTo>
                    <a:lnTo>
                      <a:pt x="1244" y="755"/>
                    </a:lnTo>
                    <a:lnTo>
                      <a:pt x="1250" y="749"/>
                    </a:lnTo>
                    <a:lnTo>
                      <a:pt x="1250" y="743"/>
                    </a:lnTo>
                    <a:lnTo>
                      <a:pt x="1250" y="731"/>
                    </a:lnTo>
                    <a:lnTo>
                      <a:pt x="1244" y="719"/>
                    </a:lnTo>
                    <a:lnTo>
                      <a:pt x="1244" y="713"/>
                    </a:lnTo>
                    <a:close/>
                    <a:moveTo>
                      <a:pt x="694" y="264"/>
                    </a:moveTo>
                    <a:lnTo>
                      <a:pt x="700" y="276"/>
                    </a:lnTo>
                    <a:lnTo>
                      <a:pt x="712" y="288"/>
                    </a:lnTo>
                    <a:lnTo>
                      <a:pt x="742" y="330"/>
                    </a:lnTo>
                    <a:lnTo>
                      <a:pt x="778" y="360"/>
                    </a:lnTo>
                    <a:lnTo>
                      <a:pt x="784" y="372"/>
                    </a:lnTo>
                    <a:lnTo>
                      <a:pt x="790" y="378"/>
                    </a:lnTo>
                    <a:lnTo>
                      <a:pt x="796" y="384"/>
                    </a:lnTo>
                    <a:lnTo>
                      <a:pt x="790" y="431"/>
                    </a:lnTo>
                    <a:lnTo>
                      <a:pt x="766" y="443"/>
                    </a:lnTo>
                    <a:lnTo>
                      <a:pt x="748" y="461"/>
                    </a:lnTo>
                    <a:lnTo>
                      <a:pt x="724" y="485"/>
                    </a:lnTo>
                    <a:lnTo>
                      <a:pt x="712" y="503"/>
                    </a:lnTo>
                    <a:lnTo>
                      <a:pt x="712" y="509"/>
                    </a:lnTo>
                    <a:lnTo>
                      <a:pt x="706" y="515"/>
                    </a:lnTo>
                    <a:lnTo>
                      <a:pt x="688" y="533"/>
                    </a:lnTo>
                    <a:lnTo>
                      <a:pt x="670" y="551"/>
                    </a:lnTo>
                    <a:lnTo>
                      <a:pt x="658" y="563"/>
                    </a:lnTo>
                    <a:lnTo>
                      <a:pt x="658" y="569"/>
                    </a:lnTo>
                    <a:lnTo>
                      <a:pt x="652" y="569"/>
                    </a:lnTo>
                    <a:lnTo>
                      <a:pt x="652" y="575"/>
                    </a:lnTo>
                    <a:lnTo>
                      <a:pt x="640" y="581"/>
                    </a:lnTo>
                    <a:lnTo>
                      <a:pt x="616" y="593"/>
                    </a:lnTo>
                    <a:lnTo>
                      <a:pt x="604" y="599"/>
                    </a:lnTo>
                    <a:lnTo>
                      <a:pt x="592" y="605"/>
                    </a:lnTo>
                    <a:lnTo>
                      <a:pt x="586" y="611"/>
                    </a:lnTo>
                    <a:lnTo>
                      <a:pt x="574" y="617"/>
                    </a:lnTo>
                    <a:lnTo>
                      <a:pt x="562" y="629"/>
                    </a:lnTo>
                    <a:lnTo>
                      <a:pt x="550" y="635"/>
                    </a:lnTo>
                    <a:lnTo>
                      <a:pt x="550" y="653"/>
                    </a:lnTo>
                    <a:lnTo>
                      <a:pt x="556" y="677"/>
                    </a:lnTo>
                    <a:lnTo>
                      <a:pt x="562" y="707"/>
                    </a:lnTo>
                    <a:lnTo>
                      <a:pt x="538" y="737"/>
                    </a:lnTo>
                    <a:lnTo>
                      <a:pt x="377" y="785"/>
                    </a:lnTo>
                    <a:lnTo>
                      <a:pt x="365" y="761"/>
                    </a:lnTo>
                    <a:lnTo>
                      <a:pt x="359" y="755"/>
                    </a:lnTo>
                    <a:lnTo>
                      <a:pt x="353" y="755"/>
                    </a:lnTo>
                    <a:lnTo>
                      <a:pt x="359" y="683"/>
                    </a:lnTo>
                    <a:lnTo>
                      <a:pt x="365" y="671"/>
                    </a:lnTo>
                    <a:lnTo>
                      <a:pt x="371" y="665"/>
                    </a:lnTo>
                    <a:lnTo>
                      <a:pt x="389" y="641"/>
                    </a:lnTo>
                    <a:lnTo>
                      <a:pt x="413" y="629"/>
                    </a:lnTo>
                    <a:lnTo>
                      <a:pt x="431" y="611"/>
                    </a:lnTo>
                    <a:lnTo>
                      <a:pt x="419" y="623"/>
                    </a:lnTo>
                    <a:lnTo>
                      <a:pt x="419" y="629"/>
                    </a:lnTo>
                    <a:lnTo>
                      <a:pt x="425" y="647"/>
                    </a:lnTo>
                    <a:lnTo>
                      <a:pt x="425" y="659"/>
                    </a:lnTo>
                    <a:lnTo>
                      <a:pt x="431" y="665"/>
                    </a:lnTo>
                    <a:lnTo>
                      <a:pt x="437" y="659"/>
                    </a:lnTo>
                    <a:lnTo>
                      <a:pt x="443" y="635"/>
                    </a:lnTo>
                    <a:lnTo>
                      <a:pt x="443" y="617"/>
                    </a:lnTo>
                    <a:lnTo>
                      <a:pt x="443" y="605"/>
                    </a:lnTo>
                    <a:lnTo>
                      <a:pt x="491" y="575"/>
                    </a:lnTo>
                    <a:lnTo>
                      <a:pt x="527" y="545"/>
                    </a:lnTo>
                    <a:lnTo>
                      <a:pt x="550" y="527"/>
                    </a:lnTo>
                    <a:lnTo>
                      <a:pt x="568" y="515"/>
                    </a:lnTo>
                    <a:lnTo>
                      <a:pt x="586" y="503"/>
                    </a:lnTo>
                    <a:lnTo>
                      <a:pt x="598" y="497"/>
                    </a:lnTo>
                    <a:lnTo>
                      <a:pt x="610" y="485"/>
                    </a:lnTo>
                    <a:lnTo>
                      <a:pt x="616" y="479"/>
                    </a:lnTo>
                    <a:lnTo>
                      <a:pt x="616" y="473"/>
                    </a:lnTo>
                    <a:lnTo>
                      <a:pt x="628" y="455"/>
                    </a:lnTo>
                    <a:lnTo>
                      <a:pt x="634" y="431"/>
                    </a:lnTo>
                    <a:lnTo>
                      <a:pt x="640" y="408"/>
                    </a:lnTo>
                    <a:lnTo>
                      <a:pt x="640" y="402"/>
                    </a:lnTo>
                    <a:lnTo>
                      <a:pt x="640" y="396"/>
                    </a:lnTo>
                    <a:lnTo>
                      <a:pt x="628" y="396"/>
                    </a:lnTo>
                    <a:lnTo>
                      <a:pt x="634" y="396"/>
                    </a:lnTo>
                    <a:lnTo>
                      <a:pt x="634" y="390"/>
                    </a:lnTo>
                    <a:lnTo>
                      <a:pt x="640" y="378"/>
                    </a:lnTo>
                    <a:lnTo>
                      <a:pt x="652" y="336"/>
                    </a:lnTo>
                    <a:lnTo>
                      <a:pt x="664" y="300"/>
                    </a:lnTo>
                    <a:lnTo>
                      <a:pt x="664" y="282"/>
                    </a:lnTo>
                    <a:lnTo>
                      <a:pt x="670" y="276"/>
                    </a:lnTo>
                    <a:lnTo>
                      <a:pt x="664" y="270"/>
                    </a:lnTo>
                    <a:lnTo>
                      <a:pt x="658" y="258"/>
                    </a:lnTo>
                    <a:lnTo>
                      <a:pt x="646" y="246"/>
                    </a:lnTo>
                    <a:lnTo>
                      <a:pt x="640" y="240"/>
                    </a:lnTo>
                    <a:lnTo>
                      <a:pt x="676" y="258"/>
                    </a:lnTo>
                    <a:lnTo>
                      <a:pt x="682" y="192"/>
                    </a:lnTo>
                    <a:lnTo>
                      <a:pt x="682" y="198"/>
                    </a:lnTo>
                    <a:lnTo>
                      <a:pt x="682" y="222"/>
                    </a:lnTo>
                    <a:lnTo>
                      <a:pt x="688" y="246"/>
                    </a:lnTo>
                    <a:lnTo>
                      <a:pt x="694" y="264"/>
                    </a:lnTo>
                    <a:close/>
                    <a:moveTo>
                      <a:pt x="532" y="455"/>
                    </a:moveTo>
                    <a:lnTo>
                      <a:pt x="527" y="461"/>
                    </a:lnTo>
                    <a:lnTo>
                      <a:pt x="532" y="449"/>
                    </a:lnTo>
                    <a:lnTo>
                      <a:pt x="532" y="455"/>
                    </a:lnTo>
                    <a:close/>
                    <a:moveTo>
                      <a:pt x="634" y="803"/>
                    </a:moveTo>
                    <a:lnTo>
                      <a:pt x="634" y="80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48" name="Freeform 19">
                <a:extLst>
                  <a:ext uri="{FF2B5EF4-FFF2-40B4-BE49-F238E27FC236}">
                    <a16:creationId xmlns:a16="http://schemas.microsoft.com/office/drawing/2014/main" id="{7F65FCFE-62D9-42ED-90BC-CECE15631A0D}"/>
                  </a:ext>
                </a:extLst>
              </p:cNvPr>
              <p:cNvSpPr>
                <a:spLocks/>
              </p:cNvSpPr>
              <p:nvPr/>
            </p:nvSpPr>
            <p:spPr bwMode="hidden">
              <a:xfrm>
                <a:off x="684" y="2709"/>
                <a:ext cx="47" cy="78"/>
              </a:xfrm>
              <a:custGeom>
                <a:avLst/>
                <a:gdLst>
                  <a:gd name="T0" fmla="*/ 12 w 47"/>
                  <a:gd name="T1" fmla="*/ 72 h 78"/>
                  <a:gd name="T2" fmla="*/ 18 w 47"/>
                  <a:gd name="T3" fmla="*/ 60 h 78"/>
                  <a:gd name="T4" fmla="*/ 24 w 47"/>
                  <a:gd name="T5" fmla="*/ 54 h 78"/>
                  <a:gd name="T6" fmla="*/ 47 w 47"/>
                  <a:gd name="T7" fmla="*/ 0 h 78"/>
                  <a:gd name="T8" fmla="*/ 0 w 47"/>
                  <a:gd name="T9" fmla="*/ 78 h 78"/>
                  <a:gd name="T10" fmla="*/ 12 w 47"/>
                  <a:gd name="T11" fmla="*/ 72 h 78"/>
                  <a:gd name="T12" fmla="*/ 12 w 47"/>
                  <a:gd name="T13" fmla="*/ 72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78">
                    <a:moveTo>
                      <a:pt x="12" y="72"/>
                    </a:moveTo>
                    <a:lnTo>
                      <a:pt x="18" y="60"/>
                    </a:lnTo>
                    <a:lnTo>
                      <a:pt x="24" y="54"/>
                    </a:lnTo>
                    <a:lnTo>
                      <a:pt x="47" y="0"/>
                    </a:lnTo>
                    <a:lnTo>
                      <a:pt x="0" y="78"/>
                    </a:lnTo>
                    <a:lnTo>
                      <a:pt x="12" y="72"/>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49" name="Freeform 20">
                <a:extLst>
                  <a:ext uri="{FF2B5EF4-FFF2-40B4-BE49-F238E27FC236}">
                    <a16:creationId xmlns:a16="http://schemas.microsoft.com/office/drawing/2014/main" id="{FC89CC2D-30F9-4AEC-B649-EFAC6E57A94A}"/>
                  </a:ext>
                </a:extLst>
              </p:cNvPr>
              <p:cNvSpPr>
                <a:spLocks/>
              </p:cNvSpPr>
              <p:nvPr/>
            </p:nvSpPr>
            <p:spPr bwMode="hidden">
              <a:xfrm>
                <a:off x="1284" y="2572"/>
                <a:ext cx="149" cy="419"/>
              </a:xfrm>
              <a:custGeom>
                <a:avLst/>
                <a:gdLst>
                  <a:gd name="T0" fmla="*/ 29 w 149"/>
                  <a:gd name="T1" fmla="*/ 96 h 419"/>
                  <a:gd name="T2" fmla="*/ 41 w 149"/>
                  <a:gd name="T3" fmla="*/ 126 h 419"/>
                  <a:gd name="T4" fmla="*/ 29 w 149"/>
                  <a:gd name="T5" fmla="*/ 161 h 419"/>
                  <a:gd name="T6" fmla="*/ 47 w 149"/>
                  <a:gd name="T7" fmla="*/ 149 h 419"/>
                  <a:gd name="T8" fmla="*/ 53 w 149"/>
                  <a:gd name="T9" fmla="*/ 347 h 419"/>
                  <a:gd name="T10" fmla="*/ 65 w 149"/>
                  <a:gd name="T11" fmla="*/ 371 h 419"/>
                  <a:gd name="T12" fmla="*/ 65 w 149"/>
                  <a:gd name="T13" fmla="*/ 377 h 419"/>
                  <a:gd name="T14" fmla="*/ 65 w 149"/>
                  <a:gd name="T15" fmla="*/ 389 h 419"/>
                  <a:gd name="T16" fmla="*/ 77 w 149"/>
                  <a:gd name="T17" fmla="*/ 395 h 419"/>
                  <a:gd name="T18" fmla="*/ 101 w 149"/>
                  <a:gd name="T19" fmla="*/ 407 h 419"/>
                  <a:gd name="T20" fmla="*/ 125 w 149"/>
                  <a:gd name="T21" fmla="*/ 413 h 419"/>
                  <a:gd name="T22" fmla="*/ 149 w 149"/>
                  <a:gd name="T23" fmla="*/ 419 h 419"/>
                  <a:gd name="T24" fmla="*/ 125 w 149"/>
                  <a:gd name="T25" fmla="*/ 395 h 419"/>
                  <a:gd name="T26" fmla="*/ 77 w 149"/>
                  <a:gd name="T27" fmla="*/ 365 h 419"/>
                  <a:gd name="T28" fmla="*/ 77 w 149"/>
                  <a:gd name="T29" fmla="*/ 365 h 419"/>
                  <a:gd name="T30" fmla="*/ 77 w 149"/>
                  <a:gd name="T31" fmla="*/ 353 h 419"/>
                  <a:gd name="T32" fmla="*/ 83 w 149"/>
                  <a:gd name="T33" fmla="*/ 329 h 419"/>
                  <a:gd name="T34" fmla="*/ 83 w 149"/>
                  <a:gd name="T35" fmla="*/ 293 h 419"/>
                  <a:gd name="T36" fmla="*/ 83 w 149"/>
                  <a:gd name="T37" fmla="*/ 257 h 419"/>
                  <a:gd name="T38" fmla="*/ 83 w 149"/>
                  <a:gd name="T39" fmla="*/ 221 h 419"/>
                  <a:gd name="T40" fmla="*/ 77 w 149"/>
                  <a:gd name="T41" fmla="*/ 185 h 419"/>
                  <a:gd name="T42" fmla="*/ 65 w 149"/>
                  <a:gd name="T43" fmla="*/ 155 h 419"/>
                  <a:gd name="T44" fmla="*/ 59 w 149"/>
                  <a:gd name="T45" fmla="*/ 143 h 419"/>
                  <a:gd name="T46" fmla="*/ 53 w 149"/>
                  <a:gd name="T47" fmla="*/ 137 h 419"/>
                  <a:gd name="T48" fmla="*/ 53 w 149"/>
                  <a:gd name="T49" fmla="*/ 120 h 419"/>
                  <a:gd name="T50" fmla="*/ 53 w 149"/>
                  <a:gd name="T51" fmla="*/ 108 h 419"/>
                  <a:gd name="T52" fmla="*/ 47 w 149"/>
                  <a:gd name="T53" fmla="*/ 90 h 419"/>
                  <a:gd name="T54" fmla="*/ 35 w 149"/>
                  <a:gd name="T55" fmla="*/ 54 h 419"/>
                  <a:gd name="T56" fmla="*/ 23 w 149"/>
                  <a:gd name="T57" fmla="*/ 18 h 419"/>
                  <a:gd name="T58" fmla="*/ 17 w 149"/>
                  <a:gd name="T59" fmla="*/ 6 h 419"/>
                  <a:gd name="T60" fmla="*/ 17 w 149"/>
                  <a:gd name="T61" fmla="*/ 0 h 419"/>
                  <a:gd name="T62" fmla="*/ 0 w 149"/>
                  <a:gd name="T63" fmla="*/ 6 h 419"/>
                  <a:gd name="T64" fmla="*/ 6 w 149"/>
                  <a:gd name="T65" fmla="*/ 114 h 419"/>
                  <a:gd name="T66" fmla="*/ 29 w 149"/>
                  <a:gd name="T67" fmla="*/ 96 h 419"/>
                  <a:gd name="T68" fmla="*/ 29 w 149"/>
                  <a:gd name="T69" fmla="*/ 96 h 4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9" h="419">
                    <a:moveTo>
                      <a:pt x="29" y="96"/>
                    </a:moveTo>
                    <a:lnTo>
                      <a:pt x="41" y="126"/>
                    </a:lnTo>
                    <a:lnTo>
                      <a:pt x="29" y="161"/>
                    </a:lnTo>
                    <a:lnTo>
                      <a:pt x="47" y="149"/>
                    </a:lnTo>
                    <a:lnTo>
                      <a:pt x="53" y="347"/>
                    </a:lnTo>
                    <a:lnTo>
                      <a:pt x="65" y="371"/>
                    </a:lnTo>
                    <a:lnTo>
                      <a:pt x="65" y="377"/>
                    </a:lnTo>
                    <a:lnTo>
                      <a:pt x="65" y="389"/>
                    </a:lnTo>
                    <a:lnTo>
                      <a:pt x="77" y="395"/>
                    </a:lnTo>
                    <a:lnTo>
                      <a:pt x="101" y="407"/>
                    </a:lnTo>
                    <a:lnTo>
                      <a:pt x="125" y="413"/>
                    </a:lnTo>
                    <a:lnTo>
                      <a:pt x="149" y="419"/>
                    </a:lnTo>
                    <a:lnTo>
                      <a:pt x="125" y="395"/>
                    </a:lnTo>
                    <a:lnTo>
                      <a:pt x="77" y="365"/>
                    </a:lnTo>
                    <a:lnTo>
                      <a:pt x="77" y="353"/>
                    </a:lnTo>
                    <a:lnTo>
                      <a:pt x="83" y="329"/>
                    </a:lnTo>
                    <a:lnTo>
                      <a:pt x="83" y="293"/>
                    </a:lnTo>
                    <a:lnTo>
                      <a:pt x="83" y="257"/>
                    </a:lnTo>
                    <a:lnTo>
                      <a:pt x="83" y="221"/>
                    </a:lnTo>
                    <a:lnTo>
                      <a:pt x="77" y="185"/>
                    </a:lnTo>
                    <a:lnTo>
                      <a:pt x="65" y="155"/>
                    </a:lnTo>
                    <a:lnTo>
                      <a:pt x="59" y="143"/>
                    </a:lnTo>
                    <a:lnTo>
                      <a:pt x="53" y="137"/>
                    </a:lnTo>
                    <a:lnTo>
                      <a:pt x="53" y="120"/>
                    </a:lnTo>
                    <a:lnTo>
                      <a:pt x="53" y="108"/>
                    </a:lnTo>
                    <a:lnTo>
                      <a:pt x="47" y="90"/>
                    </a:lnTo>
                    <a:lnTo>
                      <a:pt x="35" y="54"/>
                    </a:lnTo>
                    <a:lnTo>
                      <a:pt x="23" y="18"/>
                    </a:lnTo>
                    <a:lnTo>
                      <a:pt x="17" y="6"/>
                    </a:lnTo>
                    <a:lnTo>
                      <a:pt x="17" y="0"/>
                    </a:lnTo>
                    <a:lnTo>
                      <a:pt x="0" y="6"/>
                    </a:lnTo>
                    <a:lnTo>
                      <a:pt x="6" y="114"/>
                    </a:lnTo>
                    <a:lnTo>
                      <a:pt x="29" y="9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0" name="Freeform 21">
                <a:extLst>
                  <a:ext uri="{FF2B5EF4-FFF2-40B4-BE49-F238E27FC236}">
                    <a16:creationId xmlns:a16="http://schemas.microsoft.com/office/drawing/2014/main" id="{2E78B6E8-1030-47DD-B22D-1075F499DA9B}"/>
                  </a:ext>
                </a:extLst>
              </p:cNvPr>
              <p:cNvSpPr>
                <a:spLocks/>
              </p:cNvSpPr>
              <p:nvPr/>
            </p:nvSpPr>
            <p:spPr bwMode="hidden">
              <a:xfrm>
                <a:off x="1140" y="2434"/>
                <a:ext cx="167" cy="138"/>
              </a:xfrm>
              <a:custGeom>
                <a:avLst/>
                <a:gdLst>
                  <a:gd name="T0" fmla="*/ 102 w 167"/>
                  <a:gd name="T1" fmla="*/ 18 h 138"/>
                  <a:gd name="T2" fmla="*/ 96 w 167"/>
                  <a:gd name="T3" fmla="*/ 12 h 138"/>
                  <a:gd name="T4" fmla="*/ 90 w 167"/>
                  <a:gd name="T5" fmla="*/ 0 h 138"/>
                  <a:gd name="T6" fmla="*/ 78 w 167"/>
                  <a:gd name="T7" fmla="*/ 0 h 138"/>
                  <a:gd name="T8" fmla="*/ 66 w 167"/>
                  <a:gd name="T9" fmla="*/ 0 h 138"/>
                  <a:gd name="T10" fmla="*/ 60 w 167"/>
                  <a:gd name="T11" fmla="*/ 0 h 138"/>
                  <a:gd name="T12" fmla="*/ 48 w 167"/>
                  <a:gd name="T13" fmla="*/ 6 h 138"/>
                  <a:gd name="T14" fmla="*/ 36 w 167"/>
                  <a:gd name="T15" fmla="*/ 12 h 138"/>
                  <a:gd name="T16" fmla="*/ 30 w 167"/>
                  <a:gd name="T17" fmla="*/ 12 h 138"/>
                  <a:gd name="T18" fmla="*/ 24 w 167"/>
                  <a:gd name="T19" fmla="*/ 24 h 138"/>
                  <a:gd name="T20" fmla="*/ 18 w 167"/>
                  <a:gd name="T21" fmla="*/ 42 h 138"/>
                  <a:gd name="T22" fmla="*/ 6 w 167"/>
                  <a:gd name="T23" fmla="*/ 66 h 138"/>
                  <a:gd name="T24" fmla="*/ 0 w 167"/>
                  <a:gd name="T25" fmla="*/ 72 h 138"/>
                  <a:gd name="T26" fmla="*/ 42 w 167"/>
                  <a:gd name="T27" fmla="*/ 30 h 138"/>
                  <a:gd name="T28" fmla="*/ 30 w 167"/>
                  <a:gd name="T29" fmla="*/ 66 h 138"/>
                  <a:gd name="T30" fmla="*/ 96 w 167"/>
                  <a:gd name="T31" fmla="*/ 36 h 138"/>
                  <a:gd name="T32" fmla="*/ 120 w 167"/>
                  <a:gd name="T33" fmla="*/ 78 h 138"/>
                  <a:gd name="T34" fmla="*/ 120 w 167"/>
                  <a:gd name="T35" fmla="*/ 54 h 138"/>
                  <a:gd name="T36" fmla="*/ 167 w 167"/>
                  <a:gd name="T37" fmla="*/ 138 h 138"/>
                  <a:gd name="T38" fmla="*/ 167 w 167"/>
                  <a:gd name="T39" fmla="*/ 120 h 138"/>
                  <a:gd name="T40" fmla="*/ 161 w 167"/>
                  <a:gd name="T41" fmla="*/ 102 h 138"/>
                  <a:gd name="T42" fmla="*/ 138 w 167"/>
                  <a:gd name="T43" fmla="*/ 60 h 138"/>
                  <a:gd name="T44" fmla="*/ 114 w 167"/>
                  <a:gd name="T45" fmla="*/ 30 h 138"/>
                  <a:gd name="T46" fmla="*/ 108 w 167"/>
                  <a:gd name="T47" fmla="*/ 24 h 138"/>
                  <a:gd name="T48" fmla="*/ 102 w 167"/>
                  <a:gd name="T49" fmla="*/ 18 h 138"/>
                  <a:gd name="T50" fmla="*/ 102 w 167"/>
                  <a:gd name="T51" fmla="*/ 18 h 1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7" h="138">
                    <a:moveTo>
                      <a:pt x="102" y="18"/>
                    </a:moveTo>
                    <a:lnTo>
                      <a:pt x="96" y="12"/>
                    </a:lnTo>
                    <a:lnTo>
                      <a:pt x="90" y="0"/>
                    </a:lnTo>
                    <a:lnTo>
                      <a:pt x="78" y="0"/>
                    </a:lnTo>
                    <a:lnTo>
                      <a:pt x="66" y="0"/>
                    </a:lnTo>
                    <a:lnTo>
                      <a:pt x="60" y="0"/>
                    </a:lnTo>
                    <a:lnTo>
                      <a:pt x="48" y="6"/>
                    </a:lnTo>
                    <a:lnTo>
                      <a:pt x="36" y="12"/>
                    </a:lnTo>
                    <a:lnTo>
                      <a:pt x="30" y="12"/>
                    </a:lnTo>
                    <a:lnTo>
                      <a:pt x="24" y="24"/>
                    </a:lnTo>
                    <a:lnTo>
                      <a:pt x="18" y="42"/>
                    </a:lnTo>
                    <a:lnTo>
                      <a:pt x="6" y="66"/>
                    </a:lnTo>
                    <a:lnTo>
                      <a:pt x="0" y="72"/>
                    </a:lnTo>
                    <a:lnTo>
                      <a:pt x="42" y="30"/>
                    </a:lnTo>
                    <a:lnTo>
                      <a:pt x="30" y="66"/>
                    </a:lnTo>
                    <a:lnTo>
                      <a:pt x="96" y="36"/>
                    </a:lnTo>
                    <a:lnTo>
                      <a:pt x="120" y="78"/>
                    </a:lnTo>
                    <a:lnTo>
                      <a:pt x="120" y="54"/>
                    </a:lnTo>
                    <a:lnTo>
                      <a:pt x="167" y="138"/>
                    </a:lnTo>
                    <a:lnTo>
                      <a:pt x="167" y="120"/>
                    </a:lnTo>
                    <a:lnTo>
                      <a:pt x="161" y="102"/>
                    </a:lnTo>
                    <a:lnTo>
                      <a:pt x="138" y="60"/>
                    </a:lnTo>
                    <a:lnTo>
                      <a:pt x="114" y="30"/>
                    </a:lnTo>
                    <a:lnTo>
                      <a:pt x="108" y="24"/>
                    </a:lnTo>
                    <a:lnTo>
                      <a:pt x="102" y="18"/>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1" name="Freeform 22">
                <a:extLst>
                  <a:ext uri="{FF2B5EF4-FFF2-40B4-BE49-F238E27FC236}">
                    <a16:creationId xmlns:a16="http://schemas.microsoft.com/office/drawing/2014/main" id="{A8A1400E-9E47-4429-BFCA-D40918D5EF43}"/>
                  </a:ext>
                </a:extLst>
              </p:cNvPr>
              <p:cNvSpPr>
                <a:spLocks/>
              </p:cNvSpPr>
              <p:nvPr/>
            </p:nvSpPr>
            <p:spPr bwMode="hidden">
              <a:xfrm>
                <a:off x="948" y="2314"/>
                <a:ext cx="113" cy="114"/>
              </a:xfrm>
              <a:custGeom>
                <a:avLst/>
                <a:gdLst>
                  <a:gd name="T0" fmla="*/ 0 w 113"/>
                  <a:gd name="T1" fmla="*/ 0 h 114"/>
                  <a:gd name="T2" fmla="*/ 6 w 113"/>
                  <a:gd name="T3" fmla="*/ 0 h 114"/>
                  <a:gd name="T4" fmla="*/ 24 w 113"/>
                  <a:gd name="T5" fmla="*/ 6 h 114"/>
                  <a:gd name="T6" fmla="*/ 48 w 113"/>
                  <a:gd name="T7" fmla="*/ 18 h 114"/>
                  <a:gd name="T8" fmla="*/ 71 w 113"/>
                  <a:gd name="T9" fmla="*/ 36 h 114"/>
                  <a:gd name="T10" fmla="*/ 83 w 113"/>
                  <a:gd name="T11" fmla="*/ 48 h 114"/>
                  <a:gd name="T12" fmla="*/ 95 w 113"/>
                  <a:gd name="T13" fmla="*/ 66 h 114"/>
                  <a:gd name="T14" fmla="*/ 107 w 113"/>
                  <a:gd name="T15" fmla="*/ 90 h 114"/>
                  <a:gd name="T16" fmla="*/ 113 w 113"/>
                  <a:gd name="T17" fmla="*/ 114 h 114"/>
                  <a:gd name="T18" fmla="*/ 83 w 113"/>
                  <a:gd name="T19" fmla="*/ 66 h 114"/>
                  <a:gd name="T20" fmla="*/ 60 w 113"/>
                  <a:gd name="T21" fmla="*/ 78 h 114"/>
                  <a:gd name="T22" fmla="*/ 71 w 113"/>
                  <a:gd name="T23" fmla="*/ 54 h 114"/>
                  <a:gd name="T24" fmla="*/ 12 w 113"/>
                  <a:gd name="T25" fmla="*/ 78 h 114"/>
                  <a:gd name="T26" fmla="*/ 60 w 113"/>
                  <a:gd name="T27" fmla="*/ 48 h 114"/>
                  <a:gd name="T28" fmla="*/ 60 w 113"/>
                  <a:gd name="T29" fmla="*/ 42 h 114"/>
                  <a:gd name="T30" fmla="*/ 54 w 113"/>
                  <a:gd name="T31" fmla="*/ 30 h 114"/>
                  <a:gd name="T32" fmla="*/ 36 w 113"/>
                  <a:gd name="T33" fmla="*/ 18 h 114"/>
                  <a:gd name="T34" fmla="*/ 0 w 113"/>
                  <a:gd name="T35" fmla="*/ 0 h 114"/>
                  <a:gd name="T36" fmla="*/ 0 w 113"/>
                  <a:gd name="T37" fmla="*/ 0 h 11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3" h="114">
                    <a:moveTo>
                      <a:pt x="0" y="0"/>
                    </a:moveTo>
                    <a:lnTo>
                      <a:pt x="6" y="0"/>
                    </a:lnTo>
                    <a:lnTo>
                      <a:pt x="24" y="6"/>
                    </a:lnTo>
                    <a:lnTo>
                      <a:pt x="48" y="18"/>
                    </a:lnTo>
                    <a:lnTo>
                      <a:pt x="71" y="36"/>
                    </a:lnTo>
                    <a:lnTo>
                      <a:pt x="83" y="48"/>
                    </a:lnTo>
                    <a:lnTo>
                      <a:pt x="95" y="66"/>
                    </a:lnTo>
                    <a:lnTo>
                      <a:pt x="107" y="90"/>
                    </a:lnTo>
                    <a:lnTo>
                      <a:pt x="113" y="114"/>
                    </a:lnTo>
                    <a:lnTo>
                      <a:pt x="83" y="66"/>
                    </a:lnTo>
                    <a:lnTo>
                      <a:pt x="60" y="78"/>
                    </a:lnTo>
                    <a:lnTo>
                      <a:pt x="71" y="54"/>
                    </a:lnTo>
                    <a:lnTo>
                      <a:pt x="12" y="78"/>
                    </a:lnTo>
                    <a:lnTo>
                      <a:pt x="60" y="48"/>
                    </a:lnTo>
                    <a:lnTo>
                      <a:pt x="60" y="42"/>
                    </a:lnTo>
                    <a:lnTo>
                      <a:pt x="54" y="30"/>
                    </a:lnTo>
                    <a:lnTo>
                      <a:pt x="36" y="18"/>
                    </a:lnTo>
                    <a:lnTo>
                      <a:pt x="0"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2" name="Freeform 23">
                <a:extLst>
                  <a:ext uri="{FF2B5EF4-FFF2-40B4-BE49-F238E27FC236}">
                    <a16:creationId xmlns:a16="http://schemas.microsoft.com/office/drawing/2014/main" id="{29E58BEA-EB60-46E4-ABC0-732CBFA94D85}"/>
                  </a:ext>
                </a:extLst>
              </p:cNvPr>
              <p:cNvSpPr>
                <a:spLocks/>
              </p:cNvSpPr>
              <p:nvPr/>
            </p:nvSpPr>
            <p:spPr bwMode="hidden">
              <a:xfrm>
                <a:off x="1122" y="2578"/>
                <a:ext cx="66" cy="60"/>
              </a:xfrm>
              <a:custGeom>
                <a:avLst/>
                <a:gdLst>
                  <a:gd name="T0" fmla="*/ 54 w 66"/>
                  <a:gd name="T1" fmla="*/ 0 h 60"/>
                  <a:gd name="T2" fmla="*/ 42 w 66"/>
                  <a:gd name="T3" fmla="*/ 18 h 60"/>
                  <a:gd name="T4" fmla="*/ 36 w 66"/>
                  <a:gd name="T5" fmla="*/ 6 h 60"/>
                  <a:gd name="T6" fmla="*/ 24 w 66"/>
                  <a:gd name="T7" fmla="*/ 30 h 60"/>
                  <a:gd name="T8" fmla="*/ 18 w 66"/>
                  <a:gd name="T9" fmla="*/ 36 h 60"/>
                  <a:gd name="T10" fmla="*/ 6 w 66"/>
                  <a:gd name="T11" fmla="*/ 48 h 60"/>
                  <a:gd name="T12" fmla="*/ 0 w 66"/>
                  <a:gd name="T13" fmla="*/ 60 h 60"/>
                  <a:gd name="T14" fmla="*/ 12 w 66"/>
                  <a:gd name="T15" fmla="*/ 54 h 60"/>
                  <a:gd name="T16" fmla="*/ 30 w 66"/>
                  <a:gd name="T17" fmla="*/ 36 h 60"/>
                  <a:gd name="T18" fmla="*/ 54 w 66"/>
                  <a:gd name="T19" fmla="*/ 18 h 60"/>
                  <a:gd name="T20" fmla="*/ 66 w 66"/>
                  <a:gd name="T21" fmla="*/ 6 h 60"/>
                  <a:gd name="T22" fmla="*/ 54 w 66"/>
                  <a:gd name="T23" fmla="*/ 0 h 60"/>
                  <a:gd name="T24" fmla="*/ 54 w 66"/>
                  <a:gd name="T25" fmla="*/ 0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60">
                    <a:moveTo>
                      <a:pt x="54" y="0"/>
                    </a:moveTo>
                    <a:lnTo>
                      <a:pt x="42" y="18"/>
                    </a:lnTo>
                    <a:lnTo>
                      <a:pt x="36" y="6"/>
                    </a:lnTo>
                    <a:lnTo>
                      <a:pt x="24" y="30"/>
                    </a:lnTo>
                    <a:lnTo>
                      <a:pt x="18" y="36"/>
                    </a:lnTo>
                    <a:lnTo>
                      <a:pt x="6" y="48"/>
                    </a:lnTo>
                    <a:lnTo>
                      <a:pt x="0" y="60"/>
                    </a:lnTo>
                    <a:lnTo>
                      <a:pt x="12" y="54"/>
                    </a:lnTo>
                    <a:lnTo>
                      <a:pt x="30" y="36"/>
                    </a:lnTo>
                    <a:lnTo>
                      <a:pt x="54" y="18"/>
                    </a:lnTo>
                    <a:lnTo>
                      <a:pt x="66" y="6"/>
                    </a:lnTo>
                    <a:lnTo>
                      <a:pt x="54"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3" name="Freeform 24">
                <a:extLst>
                  <a:ext uri="{FF2B5EF4-FFF2-40B4-BE49-F238E27FC236}">
                    <a16:creationId xmlns:a16="http://schemas.microsoft.com/office/drawing/2014/main" id="{8C020A16-34EF-4406-B8E5-4697F21DC525}"/>
                  </a:ext>
                </a:extLst>
              </p:cNvPr>
              <p:cNvSpPr>
                <a:spLocks/>
              </p:cNvSpPr>
              <p:nvPr/>
            </p:nvSpPr>
            <p:spPr bwMode="hidden">
              <a:xfrm>
                <a:off x="942" y="2674"/>
                <a:ext cx="161" cy="179"/>
              </a:xfrm>
              <a:custGeom>
                <a:avLst/>
                <a:gdLst>
                  <a:gd name="T0" fmla="*/ 131 w 161"/>
                  <a:gd name="T1" fmla="*/ 53 h 179"/>
                  <a:gd name="T2" fmla="*/ 137 w 161"/>
                  <a:gd name="T3" fmla="*/ 53 h 179"/>
                  <a:gd name="T4" fmla="*/ 143 w 161"/>
                  <a:gd name="T5" fmla="*/ 41 h 179"/>
                  <a:gd name="T6" fmla="*/ 155 w 161"/>
                  <a:gd name="T7" fmla="*/ 35 h 179"/>
                  <a:gd name="T8" fmla="*/ 161 w 161"/>
                  <a:gd name="T9" fmla="*/ 24 h 179"/>
                  <a:gd name="T10" fmla="*/ 161 w 161"/>
                  <a:gd name="T11" fmla="*/ 12 h 179"/>
                  <a:gd name="T12" fmla="*/ 161 w 161"/>
                  <a:gd name="T13" fmla="*/ 0 h 179"/>
                  <a:gd name="T14" fmla="*/ 149 w 161"/>
                  <a:gd name="T15" fmla="*/ 24 h 179"/>
                  <a:gd name="T16" fmla="*/ 143 w 161"/>
                  <a:gd name="T17" fmla="*/ 35 h 179"/>
                  <a:gd name="T18" fmla="*/ 131 w 161"/>
                  <a:gd name="T19" fmla="*/ 35 h 179"/>
                  <a:gd name="T20" fmla="*/ 119 w 161"/>
                  <a:gd name="T21" fmla="*/ 41 h 179"/>
                  <a:gd name="T22" fmla="*/ 125 w 161"/>
                  <a:gd name="T23" fmla="*/ 53 h 179"/>
                  <a:gd name="T24" fmla="*/ 95 w 161"/>
                  <a:gd name="T25" fmla="*/ 95 h 179"/>
                  <a:gd name="T26" fmla="*/ 0 w 161"/>
                  <a:gd name="T27" fmla="*/ 137 h 179"/>
                  <a:gd name="T28" fmla="*/ 60 w 161"/>
                  <a:gd name="T29" fmla="*/ 119 h 179"/>
                  <a:gd name="T30" fmla="*/ 54 w 161"/>
                  <a:gd name="T31" fmla="*/ 125 h 179"/>
                  <a:gd name="T32" fmla="*/ 48 w 161"/>
                  <a:gd name="T33" fmla="*/ 131 h 179"/>
                  <a:gd name="T34" fmla="*/ 24 w 161"/>
                  <a:gd name="T35" fmla="*/ 155 h 179"/>
                  <a:gd name="T36" fmla="*/ 12 w 161"/>
                  <a:gd name="T37" fmla="*/ 167 h 179"/>
                  <a:gd name="T38" fmla="*/ 0 w 161"/>
                  <a:gd name="T39" fmla="*/ 173 h 179"/>
                  <a:gd name="T40" fmla="*/ 0 w 161"/>
                  <a:gd name="T41" fmla="*/ 179 h 179"/>
                  <a:gd name="T42" fmla="*/ 6 w 161"/>
                  <a:gd name="T43" fmla="*/ 173 h 179"/>
                  <a:gd name="T44" fmla="*/ 30 w 161"/>
                  <a:gd name="T45" fmla="*/ 155 h 179"/>
                  <a:gd name="T46" fmla="*/ 48 w 161"/>
                  <a:gd name="T47" fmla="*/ 143 h 179"/>
                  <a:gd name="T48" fmla="*/ 71 w 161"/>
                  <a:gd name="T49" fmla="*/ 125 h 179"/>
                  <a:gd name="T50" fmla="*/ 95 w 161"/>
                  <a:gd name="T51" fmla="*/ 107 h 179"/>
                  <a:gd name="T52" fmla="*/ 119 w 161"/>
                  <a:gd name="T53" fmla="*/ 77 h 179"/>
                  <a:gd name="T54" fmla="*/ 131 w 161"/>
                  <a:gd name="T55" fmla="*/ 59 h 179"/>
                  <a:gd name="T56" fmla="*/ 131 w 161"/>
                  <a:gd name="T57" fmla="*/ 53 h 179"/>
                  <a:gd name="T58" fmla="*/ 131 w 161"/>
                  <a:gd name="T59" fmla="*/ 53 h 1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1" h="179">
                    <a:moveTo>
                      <a:pt x="131" y="53"/>
                    </a:moveTo>
                    <a:lnTo>
                      <a:pt x="137" y="53"/>
                    </a:lnTo>
                    <a:lnTo>
                      <a:pt x="143" y="41"/>
                    </a:lnTo>
                    <a:lnTo>
                      <a:pt x="155" y="35"/>
                    </a:lnTo>
                    <a:lnTo>
                      <a:pt x="161" y="24"/>
                    </a:lnTo>
                    <a:lnTo>
                      <a:pt x="161" y="12"/>
                    </a:lnTo>
                    <a:lnTo>
                      <a:pt x="161" y="0"/>
                    </a:lnTo>
                    <a:lnTo>
                      <a:pt x="149" y="24"/>
                    </a:lnTo>
                    <a:lnTo>
                      <a:pt x="143" y="35"/>
                    </a:lnTo>
                    <a:lnTo>
                      <a:pt x="131" y="35"/>
                    </a:lnTo>
                    <a:lnTo>
                      <a:pt x="119" y="41"/>
                    </a:lnTo>
                    <a:lnTo>
                      <a:pt x="125" y="53"/>
                    </a:lnTo>
                    <a:lnTo>
                      <a:pt x="95" y="95"/>
                    </a:lnTo>
                    <a:lnTo>
                      <a:pt x="0" y="137"/>
                    </a:lnTo>
                    <a:lnTo>
                      <a:pt x="60" y="119"/>
                    </a:lnTo>
                    <a:lnTo>
                      <a:pt x="54" y="125"/>
                    </a:lnTo>
                    <a:lnTo>
                      <a:pt x="48" y="131"/>
                    </a:lnTo>
                    <a:lnTo>
                      <a:pt x="24" y="155"/>
                    </a:lnTo>
                    <a:lnTo>
                      <a:pt x="12" y="167"/>
                    </a:lnTo>
                    <a:lnTo>
                      <a:pt x="0" y="173"/>
                    </a:lnTo>
                    <a:lnTo>
                      <a:pt x="0" y="179"/>
                    </a:lnTo>
                    <a:lnTo>
                      <a:pt x="6" y="173"/>
                    </a:lnTo>
                    <a:lnTo>
                      <a:pt x="30" y="155"/>
                    </a:lnTo>
                    <a:lnTo>
                      <a:pt x="48" y="143"/>
                    </a:lnTo>
                    <a:lnTo>
                      <a:pt x="71" y="125"/>
                    </a:lnTo>
                    <a:lnTo>
                      <a:pt x="95" y="107"/>
                    </a:lnTo>
                    <a:lnTo>
                      <a:pt x="119" y="77"/>
                    </a:lnTo>
                    <a:lnTo>
                      <a:pt x="131" y="59"/>
                    </a:lnTo>
                    <a:lnTo>
                      <a:pt x="131" y="53"/>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4" name="Freeform 25">
                <a:extLst>
                  <a:ext uri="{FF2B5EF4-FFF2-40B4-BE49-F238E27FC236}">
                    <a16:creationId xmlns:a16="http://schemas.microsoft.com/office/drawing/2014/main" id="{41020641-F0F0-4349-A065-28BDD4D77C85}"/>
                  </a:ext>
                </a:extLst>
              </p:cNvPr>
              <p:cNvSpPr>
                <a:spLocks/>
              </p:cNvSpPr>
              <p:nvPr/>
            </p:nvSpPr>
            <p:spPr bwMode="hidden">
              <a:xfrm>
                <a:off x="737" y="2763"/>
                <a:ext cx="73" cy="54"/>
              </a:xfrm>
              <a:custGeom>
                <a:avLst/>
                <a:gdLst>
                  <a:gd name="T0" fmla="*/ 24 w 72"/>
                  <a:gd name="T1" fmla="*/ 36 h 54"/>
                  <a:gd name="T2" fmla="*/ 81 w 72"/>
                  <a:gd name="T3" fmla="*/ 24 h 54"/>
                  <a:gd name="T4" fmla="*/ 93 w 72"/>
                  <a:gd name="T5" fmla="*/ 12 h 54"/>
                  <a:gd name="T6" fmla="*/ 99 w 72"/>
                  <a:gd name="T7" fmla="*/ 6 h 54"/>
                  <a:gd name="T8" fmla="*/ 105 w 72"/>
                  <a:gd name="T9" fmla="*/ 0 h 54"/>
                  <a:gd name="T10" fmla="*/ 75 w 72"/>
                  <a:gd name="T11" fmla="*/ 18 h 54"/>
                  <a:gd name="T12" fmla="*/ 30 w 72"/>
                  <a:gd name="T13" fmla="*/ 24 h 54"/>
                  <a:gd name="T14" fmla="*/ 24 w 72"/>
                  <a:gd name="T15" fmla="*/ 24 h 54"/>
                  <a:gd name="T16" fmla="*/ 18 w 72"/>
                  <a:gd name="T17" fmla="*/ 18 h 54"/>
                  <a:gd name="T18" fmla="*/ 12 w 72"/>
                  <a:gd name="T19" fmla="*/ 12 h 54"/>
                  <a:gd name="T20" fmla="*/ 0 w 72"/>
                  <a:gd name="T21" fmla="*/ 54 h 54"/>
                  <a:gd name="T22" fmla="*/ 12 w 72"/>
                  <a:gd name="T23" fmla="*/ 42 h 54"/>
                  <a:gd name="T24" fmla="*/ 24 w 72"/>
                  <a:gd name="T25" fmla="*/ 36 h 54"/>
                  <a:gd name="T26" fmla="*/ 24 w 72"/>
                  <a:gd name="T27" fmla="*/ 36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2" h="54">
                    <a:moveTo>
                      <a:pt x="24" y="36"/>
                    </a:moveTo>
                    <a:lnTo>
                      <a:pt x="48" y="24"/>
                    </a:lnTo>
                    <a:lnTo>
                      <a:pt x="60" y="12"/>
                    </a:lnTo>
                    <a:lnTo>
                      <a:pt x="66" y="6"/>
                    </a:lnTo>
                    <a:lnTo>
                      <a:pt x="72" y="0"/>
                    </a:lnTo>
                    <a:lnTo>
                      <a:pt x="42" y="18"/>
                    </a:lnTo>
                    <a:lnTo>
                      <a:pt x="30" y="24"/>
                    </a:lnTo>
                    <a:lnTo>
                      <a:pt x="24" y="24"/>
                    </a:lnTo>
                    <a:lnTo>
                      <a:pt x="18" y="18"/>
                    </a:lnTo>
                    <a:lnTo>
                      <a:pt x="12" y="12"/>
                    </a:lnTo>
                    <a:lnTo>
                      <a:pt x="0" y="54"/>
                    </a:lnTo>
                    <a:lnTo>
                      <a:pt x="12" y="42"/>
                    </a:lnTo>
                    <a:lnTo>
                      <a:pt x="24" y="3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5" name="Freeform 26">
                <a:extLst>
                  <a:ext uri="{FF2B5EF4-FFF2-40B4-BE49-F238E27FC236}">
                    <a16:creationId xmlns:a16="http://schemas.microsoft.com/office/drawing/2014/main" id="{F8C542C4-9916-4378-A260-4A11BFBAC972}"/>
                  </a:ext>
                </a:extLst>
              </p:cNvPr>
              <p:cNvSpPr>
                <a:spLocks/>
              </p:cNvSpPr>
              <p:nvPr/>
            </p:nvSpPr>
            <p:spPr bwMode="hidden">
              <a:xfrm>
                <a:off x="624" y="2889"/>
                <a:ext cx="12" cy="54"/>
              </a:xfrm>
              <a:custGeom>
                <a:avLst/>
                <a:gdLst>
                  <a:gd name="T0" fmla="*/ 12 w 12"/>
                  <a:gd name="T1" fmla="*/ 0 h 54"/>
                  <a:gd name="T2" fmla="*/ 0 w 12"/>
                  <a:gd name="T3" fmla="*/ 12 h 54"/>
                  <a:gd name="T4" fmla="*/ 0 w 12"/>
                  <a:gd name="T5" fmla="*/ 18 h 54"/>
                  <a:gd name="T6" fmla="*/ 6 w 12"/>
                  <a:gd name="T7" fmla="*/ 54 h 54"/>
                  <a:gd name="T8" fmla="*/ 12 w 12"/>
                  <a:gd name="T9" fmla="*/ 36 h 54"/>
                  <a:gd name="T10" fmla="*/ 12 w 12"/>
                  <a:gd name="T11" fmla="*/ 18 h 54"/>
                  <a:gd name="T12" fmla="*/ 12 w 12"/>
                  <a:gd name="T13" fmla="*/ 6 h 54"/>
                  <a:gd name="T14" fmla="*/ 12 w 12"/>
                  <a:gd name="T15" fmla="*/ 0 h 54"/>
                  <a:gd name="T16" fmla="*/ 12 w 12"/>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54">
                    <a:moveTo>
                      <a:pt x="12" y="0"/>
                    </a:moveTo>
                    <a:lnTo>
                      <a:pt x="0" y="12"/>
                    </a:lnTo>
                    <a:lnTo>
                      <a:pt x="0" y="18"/>
                    </a:lnTo>
                    <a:lnTo>
                      <a:pt x="6" y="54"/>
                    </a:lnTo>
                    <a:lnTo>
                      <a:pt x="12" y="36"/>
                    </a:lnTo>
                    <a:lnTo>
                      <a:pt x="12" y="18"/>
                    </a:lnTo>
                    <a:lnTo>
                      <a:pt x="12" y="6"/>
                    </a:lnTo>
                    <a:lnTo>
                      <a:pt x="12"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6" name="Freeform 27">
                <a:extLst>
                  <a:ext uri="{FF2B5EF4-FFF2-40B4-BE49-F238E27FC236}">
                    <a16:creationId xmlns:a16="http://schemas.microsoft.com/office/drawing/2014/main" id="{616A554D-B779-4623-B7F6-034B53BCC0D8}"/>
                  </a:ext>
                </a:extLst>
              </p:cNvPr>
              <p:cNvSpPr>
                <a:spLocks/>
              </p:cNvSpPr>
              <p:nvPr/>
            </p:nvSpPr>
            <p:spPr bwMode="hidden">
              <a:xfrm>
                <a:off x="492" y="3021"/>
                <a:ext cx="48" cy="72"/>
              </a:xfrm>
              <a:custGeom>
                <a:avLst/>
                <a:gdLst>
                  <a:gd name="T0" fmla="*/ 48 w 48"/>
                  <a:gd name="T1" fmla="*/ 6 h 72"/>
                  <a:gd name="T2" fmla="*/ 48 w 48"/>
                  <a:gd name="T3" fmla="*/ 6 h 72"/>
                  <a:gd name="T4" fmla="*/ 48 w 48"/>
                  <a:gd name="T5" fmla="*/ 6 h 72"/>
                  <a:gd name="T6" fmla="*/ 48 w 48"/>
                  <a:gd name="T7" fmla="*/ 6 h 72"/>
                  <a:gd name="T8" fmla="*/ 6 w 48"/>
                  <a:gd name="T9" fmla="*/ 0 h 72"/>
                  <a:gd name="T10" fmla="*/ 42 w 48"/>
                  <a:gd name="T11" fmla="*/ 12 h 72"/>
                  <a:gd name="T12" fmla="*/ 42 w 48"/>
                  <a:gd name="T13" fmla="*/ 12 h 72"/>
                  <a:gd name="T14" fmla="*/ 0 w 48"/>
                  <a:gd name="T15" fmla="*/ 72 h 72"/>
                  <a:gd name="T16" fmla="*/ 18 w 48"/>
                  <a:gd name="T17" fmla="*/ 54 h 72"/>
                  <a:gd name="T18" fmla="*/ 18 w 48"/>
                  <a:gd name="T19" fmla="*/ 66 h 72"/>
                  <a:gd name="T20" fmla="*/ 48 w 48"/>
                  <a:gd name="T21" fmla="*/ 6 h 72"/>
                  <a:gd name="T22" fmla="*/ 48 w 48"/>
                  <a:gd name="T23" fmla="*/ 6 h 72"/>
                  <a:gd name="T24" fmla="*/ 48 w 48"/>
                  <a:gd name="T25" fmla="*/ 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72">
                    <a:moveTo>
                      <a:pt x="48" y="6"/>
                    </a:moveTo>
                    <a:lnTo>
                      <a:pt x="48" y="6"/>
                    </a:lnTo>
                    <a:lnTo>
                      <a:pt x="6" y="0"/>
                    </a:lnTo>
                    <a:lnTo>
                      <a:pt x="42" y="12"/>
                    </a:lnTo>
                    <a:lnTo>
                      <a:pt x="0" y="72"/>
                    </a:lnTo>
                    <a:lnTo>
                      <a:pt x="18" y="54"/>
                    </a:lnTo>
                    <a:lnTo>
                      <a:pt x="18" y="66"/>
                    </a:lnTo>
                    <a:lnTo>
                      <a:pt x="48"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7" name="Freeform 28">
                <a:extLst>
                  <a:ext uri="{FF2B5EF4-FFF2-40B4-BE49-F238E27FC236}">
                    <a16:creationId xmlns:a16="http://schemas.microsoft.com/office/drawing/2014/main" id="{A9FA3838-F4C3-4FD5-9D88-65261E5086E2}"/>
                  </a:ext>
                </a:extLst>
              </p:cNvPr>
              <p:cNvSpPr>
                <a:spLocks/>
              </p:cNvSpPr>
              <p:nvPr/>
            </p:nvSpPr>
            <p:spPr bwMode="hidden">
              <a:xfrm>
                <a:off x="437" y="3027"/>
                <a:ext cx="288" cy="84"/>
              </a:xfrm>
              <a:custGeom>
                <a:avLst/>
                <a:gdLst>
                  <a:gd name="T0" fmla="*/ 320 w 287"/>
                  <a:gd name="T1" fmla="*/ 0 h 84"/>
                  <a:gd name="T2" fmla="*/ 0 w 287"/>
                  <a:gd name="T3" fmla="*/ 84 h 84"/>
                  <a:gd name="T4" fmla="*/ 201 w 287"/>
                  <a:gd name="T5" fmla="*/ 36 h 84"/>
                  <a:gd name="T6" fmla="*/ 114 w 287"/>
                  <a:gd name="T7" fmla="*/ 60 h 84"/>
                  <a:gd name="T8" fmla="*/ 309 w 287"/>
                  <a:gd name="T9" fmla="*/ 18 h 84"/>
                  <a:gd name="T10" fmla="*/ 320 w 287"/>
                  <a:gd name="T11" fmla="*/ 0 h 84"/>
                  <a:gd name="T12" fmla="*/ 320 w 287"/>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7" h="84">
                    <a:moveTo>
                      <a:pt x="287" y="0"/>
                    </a:moveTo>
                    <a:lnTo>
                      <a:pt x="0" y="84"/>
                    </a:lnTo>
                    <a:lnTo>
                      <a:pt x="168" y="36"/>
                    </a:lnTo>
                    <a:lnTo>
                      <a:pt x="114" y="60"/>
                    </a:lnTo>
                    <a:lnTo>
                      <a:pt x="276" y="18"/>
                    </a:lnTo>
                    <a:lnTo>
                      <a:pt x="287"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8" name="Freeform 29">
                <a:extLst>
                  <a:ext uri="{FF2B5EF4-FFF2-40B4-BE49-F238E27FC236}">
                    <a16:creationId xmlns:a16="http://schemas.microsoft.com/office/drawing/2014/main" id="{C5D64167-3906-4AA7-80BB-F17E9C50EA3C}"/>
                  </a:ext>
                </a:extLst>
              </p:cNvPr>
              <p:cNvSpPr>
                <a:spLocks/>
              </p:cNvSpPr>
              <p:nvPr/>
            </p:nvSpPr>
            <p:spPr bwMode="hidden">
              <a:xfrm>
                <a:off x="828" y="3003"/>
                <a:ext cx="66" cy="108"/>
              </a:xfrm>
              <a:custGeom>
                <a:avLst/>
                <a:gdLst>
                  <a:gd name="T0" fmla="*/ 6 w 66"/>
                  <a:gd name="T1" fmla="*/ 0 h 108"/>
                  <a:gd name="T2" fmla="*/ 66 w 66"/>
                  <a:gd name="T3" fmla="*/ 6 h 108"/>
                  <a:gd name="T4" fmla="*/ 0 w 66"/>
                  <a:gd name="T5" fmla="*/ 84 h 108"/>
                  <a:gd name="T6" fmla="*/ 54 w 66"/>
                  <a:gd name="T7" fmla="*/ 24 h 108"/>
                  <a:gd name="T8" fmla="*/ 6 w 66"/>
                  <a:gd name="T9" fmla="*/ 108 h 108"/>
                  <a:gd name="T10" fmla="*/ 66 w 66"/>
                  <a:gd name="T11" fmla="*/ 6 h 108"/>
                  <a:gd name="T12" fmla="*/ 6 w 66"/>
                  <a:gd name="T13" fmla="*/ 0 h 108"/>
                  <a:gd name="T14" fmla="*/ 6 w 66"/>
                  <a:gd name="T15" fmla="*/ 0 h 1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108">
                    <a:moveTo>
                      <a:pt x="6" y="0"/>
                    </a:moveTo>
                    <a:lnTo>
                      <a:pt x="66" y="6"/>
                    </a:lnTo>
                    <a:lnTo>
                      <a:pt x="0" y="84"/>
                    </a:lnTo>
                    <a:lnTo>
                      <a:pt x="54" y="24"/>
                    </a:lnTo>
                    <a:lnTo>
                      <a:pt x="6" y="108"/>
                    </a:lnTo>
                    <a:lnTo>
                      <a:pt x="66" y="6"/>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59" name="Freeform 30">
                <a:extLst>
                  <a:ext uri="{FF2B5EF4-FFF2-40B4-BE49-F238E27FC236}">
                    <a16:creationId xmlns:a16="http://schemas.microsoft.com/office/drawing/2014/main" id="{77F2350B-9BF8-4211-923C-70919252D250}"/>
                  </a:ext>
                </a:extLst>
              </p:cNvPr>
              <p:cNvSpPr>
                <a:spLocks/>
              </p:cNvSpPr>
              <p:nvPr/>
            </p:nvSpPr>
            <p:spPr bwMode="hidden">
              <a:xfrm>
                <a:off x="366" y="3111"/>
                <a:ext cx="77" cy="42"/>
              </a:xfrm>
              <a:custGeom>
                <a:avLst/>
                <a:gdLst>
                  <a:gd name="T0" fmla="*/ 36 w 77"/>
                  <a:gd name="T1" fmla="*/ 0 h 42"/>
                  <a:gd name="T2" fmla="*/ 42 w 77"/>
                  <a:gd name="T3" fmla="*/ 0 h 42"/>
                  <a:gd name="T4" fmla="*/ 60 w 77"/>
                  <a:gd name="T5" fmla="*/ 6 h 42"/>
                  <a:gd name="T6" fmla="*/ 48 w 77"/>
                  <a:gd name="T7" fmla="*/ 6 h 42"/>
                  <a:gd name="T8" fmla="*/ 42 w 77"/>
                  <a:gd name="T9" fmla="*/ 6 h 42"/>
                  <a:gd name="T10" fmla="*/ 60 w 77"/>
                  <a:gd name="T11" fmla="*/ 6 h 42"/>
                  <a:gd name="T12" fmla="*/ 0 w 77"/>
                  <a:gd name="T13" fmla="*/ 24 h 42"/>
                  <a:gd name="T14" fmla="*/ 71 w 77"/>
                  <a:gd name="T15" fmla="*/ 6 h 42"/>
                  <a:gd name="T16" fmla="*/ 66 w 77"/>
                  <a:gd name="T17" fmla="*/ 42 h 42"/>
                  <a:gd name="T18" fmla="*/ 77 w 77"/>
                  <a:gd name="T19" fmla="*/ 6 h 42"/>
                  <a:gd name="T20" fmla="*/ 36 w 77"/>
                  <a:gd name="T21" fmla="*/ 0 h 42"/>
                  <a:gd name="T22" fmla="*/ 36 w 77"/>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 h="42">
                    <a:moveTo>
                      <a:pt x="36" y="0"/>
                    </a:moveTo>
                    <a:lnTo>
                      <a:pt x="42" y="0"/>
                    </a:lnTo>
                    <a:lnTo>
                      <a:pt x="60" y="6"/>
                    </a:lnTo>
                    <a:lnTo>
                      <a:pt x="48" y="6"/>
                    </a:lnTo>
                    <a:lnTo>
                      <a:pt x="42" y="6"/>
                    </a:lnTo>
                    <a:lnTo>
                      <a:pt x="60" y="6"/>
                    </a:lnTo>
                    <a:lnTo>
                      <a:pt x="0" y="24"/>
                    </a:lnTo>
                    <a:lnTo>
                      <a:pt x="71" y="6"/>
                    </a:lnTo>
                    <a:lnTo>
                      <a:pt x="66" y="42"/>
                    </a:lnTo>
                    <a:lnTo>
                      <a:pt x="77" y="6"/>
                    </a:lnTo>
                    <a:lnTo>
                      <a:pt x="3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60" name="Freeform 31">
                <a:extLst>
                  <a:ext uri="{FF2B5EF4-FFF2-40B4-BE49-F238E27FC236}">
                    <a16:creationId xmlns:a16="http://schemas.microsoft.com/office/drawing/2014/main" id="{F5CD28E3-E302-4659-8B07-5DBCCBB6FB0D}"/>
                  </a:ext>
                </a:extLst>
              </p:cNvPr>
              <p:cNvSpPr>
                <a:spLocks/>
              </p:cNvSpPr>
              <p:nvPr/>
            </p:nvSpPr>
            <p:spPr bwMode="hidden">
              <a:xfrm>
                <a:off x="498" y="3165"/>
                <a:ext cx="66" cy="30"/>
              </a:xfrm>
              <a:custGeom>
                <a:avLst/>
                <a:gdLst>
                  <a:gd name="T0" fmla="*/ 66 w 66"/>
                  <a:gd name="T1" fmla="*/ 6 h 30"/>
                  <a:gd name="T2" fmla="*/ 0 w 66"/>
                  <a:gd name="T3" fmla="*/ 0 h 30"/>
                  <a:gd name="T4" fmla="*/ 54 w 66"/>
                  <a:gd name="T5" fmla="*/ 6 h 30"/>
                  <a:gd name="T6" fmla="*/ 18 w 66"/>
                  <a:gd name="T7" fmla="*/ 18 h 30"/>
                  <a:gd name="T8" fmla="*/ 60 w 66"/>
                  <a:gd name="T9" fmla="*/ 12 h 30"/>
                  <a:gd name="T10" fmla="*/ 60 w 66"/>
                  <a:gd name="T11" fmla="*/ 30 h 30"/>
                  <a:gd name="T12" fmla="*/ 60 w 66"/>
                  <a:gd name="T13" fmla="*/ 30 h 30"/>
                  <a:gd name="T14" fmla="*/ 66 w 66"/>
                  <a:gd name="T15" fmla="*/ 6 h 30"/>
                  <a:gd name="T16" fmla="*/ 66 w 66"/>
                  <a:gd name="T17" fmla="*/ 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30">
                    <a:moveTo>
                      <a:pt x="66" y="6"/>
                    </a:moveTo>
                    <a:lnTo>
                      <a:pt x="0" y="0"/>
                    </a:lnTo>
                    <a:lnTo>
                      <a:pt x="54" y="6"/>
                    </a:lnTo>
                    <a:lnTo>
                      <a:pt x="18" y="18"/>
                    </a:lnTo>
                    <a:lnTo>
                      <a:pt x="60" y="12"/>
                    </a:lnTo>
                    <a:lnTo>
                      <a:pt x="60" y="30"/>
                    </a:lnTo>
                    <a:lnTo>
                      <a:pt x="66"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61" name="Freeform 32">
                <a:extLst>
                  <a:ext uri="{FF2B5EF4-FFF2-40B4-BE49-F238E27FC236}">
                    <a16:creationId xmlns:a16="http://schemas.microsoft.com/office/drawing/2014/main" id="{C973C423-6187-4109-8228-E21BE9BDD34B}"/>
                  </a:ext>
                </a:extLst>
              </p:cNvPr>
              <p:cNvSpPr>
                <a:spLocks/>
              </p:cNvSpPr>
              <p:nvPr/>
            </p:nvSpPr>
            <p:spPr bwMode="hidden">
              <a:xfrm>
                <a:off x="840" y="2919"/>
                <a:ext cx="18" cy="60"/>
              </a:xfrm>
              <a:custGeom>
                <a:avLst/>
                <a:gdLst>
                  <a:gd name="T0" fmla="*/ 0 w 18"/>
                  <a:gd name="T1" fmla="*/ 24 h 60"/>
                  <a:gd name="T2" fmla="*/ 12 w 18"/>
                  <a:gd name="T3" fmla="*/ 24 h 60"/>
                  <a:gd name="T4" fmla="*/ 12 w 18"/>
                  <a:gd name="T5" fmla="*/ 60 h 60"/>
                  <a:gd name="T6" fmla="*/ 18 w 18"/>
                  <a:gd name="T7" fmla="*/ 18 h 60"/>
                  <a:gd name="T8" fmla="*/ 18 w 18"/>
                  <a:gd name="T9" fmla="*/ 18 h 60"/>
                  <a:gd name="T10" fmla="*/ 18 w 18"/>
                  <a:gd name="T11" fmla="*/ 0 h 60"/>
                  <a:gd name="T12" fmla="*/ 12 w 18"/>
                  <a:gd name="T13" fmla="*/ 18 h 60"/>
                  <a:gd name="T14" fmla="*/ 0 w 18"/>
                  <a:gd name="T15" fmla="*/ 24 h 60"/>
                  <a:gd name="T16" fmla="*/ 0 w 18"/>
                  <a:gd name="T17" fmla="*/ 24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60">
                    <a:moveTo>
                      <a:pt x="0" y="24"/>
                    </a:moveTo>
                    <a:lnTo>
                      <a:pt x="12" y="24"/>
                    </a:lnTo>
                    <a:lnTo>
                      <a:pt x="12" y="60"/>
                    </a:lnTo>
                    <a:lnTo>
                      <a:pt x="18" y="18"/>
                    </a:lnTo>
                    <a:lnTo>
                      <a:pt x="18" y="0"/>
                    </a:lnTo>
                    <a:lnTo>
                      <a:pt x="12" y="18"/>
                    </a:lnTo>
                    <a:lnTo>
                      <a:pt x="0" y="24"/>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62" name="Freeform 33">
                <a:extLst>
                  <a:ext uri="{FF2B5EF4-FFF2-40B4-BE49-F238E27FC236}">
                    <a16:creationId xmlns:a16="http://schemas.microsoft.com/office/drawing/2014/main" id="{1F4F4D5C-B64A-47CD-91F8-06BF22EE29B1}"/>
                  </a:ext>
                </a:extLst>
              </p:cNvPr>
              <p:cNvSpPr>
                <a:spLocks/>
              </p:cNvSpPr>
              <p:nvPr/>
            </p:nvSpPr>
            <p:spPr bwMode="hidden">
              <a:xfrm>
                <a:off x="546" y="3021"/>
                <a:ext cx="6" cy="18"/>
              </a:xfrm>
              <a:custGeom>
                <a:avLst/>
                <a:gdLst>
                  <a:gd name="T0" fmla="*/ 6 w 6"/>
                  <a:gd name="T1" fmla="*/ 0 h 18"/>
                  <a:gd name="T2" fmla="*/ 0 w 6"/>
                  <a:gd name="T3" fmla="*/ 18 h 18"/>
                  <a:gd name="T4" fmla="*/ 6 w 6"/>
                  <a:gd name="T5" fmla="*/ 12 h 18"/>
                  <a:gd name="T6" fmla="*/ 6 w 6"/>
                  <a:gd name="T7" fmla="*/ 0 h 18"/>
                  <a:gd name="T8" fmla="*/ 6 w 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8">
                    <a:moveTo>
                      <a:pt x="6" y="0"/>
                    </a:moveTo>
                    <a:lnTo>
                      <a:pt x="0" y="18"/>
                    </a:lnTo>
                    <a:lnTo>
                      <a:pt x="6" y="12"/>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63" name="Freeform 34">
                <a:extLst>
                  <a:ext uri="{FF2B5EF4-FFF2-40B4-BE49-F238E27FC236}">
                    <a16:creationId xmlns:a16="http://schemas.microsoft.com/office/drawing/2014/main" id="{F6883928-907E-4D90-B88D-78D2E8AA7865}"/>
                  </a:ext>
                </a:extLst>
              </p:cNvPr>
              <p:cNvSpPr>
                <a:spLocks/>
              </p:cNvSpPr>
              <p:nvPr/>
            </p:nvSpPr>
            <p:spPr bwMode="hidden">
              <a:xfrm>
                <a:off x="534" y="2943"/>
                <a:ext cx="30" cy="78"/>
              </a:xfrm>
              <a:custGeom>
                <a:avLst/>
                <a:gdLst>
                  <a:gd name="T0" fmla="*/ 24 w 30"/>
                  <a:gd name="T1" fmla="*/ 6 h 78"/>
                  <a:gd name="T2" fmla="*/ 18 w 30"/>
                  <a:gd name="T3" fmla="*/ 24 h 78"/>
                  <a:gd name="T4" fmla="*/ 0 w 30"/>
                  <a:gd name="T5" fmla="*/ 18 h 78"/>
                  <a:gd name="T6" fmla="*/ 12 w 30"/>
                  <a:gd name="T7" fmla="*/ 30 h 78"/>
                  <a:gd name="T8" fmla="*/ 6 w 30"/>
                  <a:gd name="T9" fmla="*/ 42 h 78"/>
                  <a:gd name="T10" fmla="*/ 18 w 30"/>
                  <a:gd name="T11" fmla="*/ 78 h 78"/>
                  <a:gd name="T12" fmla="*/ 18 w 30"/>
                  <a:gd name="T13" fmla="*/ 24 h 78"/>
                  <a:gd name="T14" fmla="*/ 24 w 30"/>
                  <a:gd name="T15" fmla="*/ 12 h 78"/>
                  <a:gd name="T16" fmla="*/ 30 w 30"/>
                  <a:gd name="T17" fmla="*/ 6 h 78"/>
                  <a:gd name="T18" fmla="*/ 30 w 30"/>
                  <a:gd name="T19" fmla="*/ 6 h 78"/>
                  <a:gd name="T20" fmla="*/ 12 w 30"/>
                  <a:gd name="T21" fmla="*/ 0 h 78"/>
                  <a:gd name="T22" fmla="*/ 24 w 30"/>
                  <a:gd name="T23" fmla="*/ 6 h 78"/>
                  <a:gd name="T24" fmla="*/ 24 w 30"/>
                  <a:gd name="T25" fmla="*/ 6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78">
                    <a:moveTo>
                      <a:pt x="24" y="6"/>
                    </a:moveTo>
                    <a:lnTo>
                      <a:pt x="18" y="24"/>
                    </a:lnTo>
                    <a:lnTo>
                      <a:pt x="0" y="18"/>
                    </a:lnTo>
                    <a:lnTo>
                      <a:pt x="12" y="30"/>
                    </a:lnTo>
                    <a:lnTo>
                      <a:pt x="6" y="42"/>
                    </a:lnTo>
                    <a:lnTo>
                      <a:pt x="18" y="78"/>
                    </a:lnTo>
                    <a:lnTo>
                      <a:pt x="18" y="24"/>
                    </a:lnTo>
                    <a:lnTo>
                      <a:pt x="24" y="12"/>
                    </a:lnTo>
                    <a:lnTo>
                      <a:pt x="30" y="6"/>
                    </a:lnTo>
                    <a:lnTo>
                      <a:pt x="12" y="0"/>
                    </a:lnTo>
                    <a:lnTo>
                      <a:pt x="24" y="6"/>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64" name="Freeform 35">
                <a:extLst>
                  <a:ext uri="{FF2B5EF4-FFF2-40B4-BE49-F238E27FC236}">
                    <a16:creationId xmlns:a16="http://schemas.microsoft.com/office/drawing/2014/main" id="{DF2AC2FA-0F01-43E8-AC51-542B22D517BD}"/>
                  </a:ext>
                </a:extLst>
              </p:cNvPr>
              <p:cNvSpPr>
                <a:spLocks/>
              </p:cNvSpPr>
              <p:nvPr/>
            </p:nvSpPr>
            <p:spPr bwMode="hidden">
              <a:xfrm>
                <a:off x="540" y="3039"/>
                <a:ext cx="24" cy="24"/>
              </a:xfrm>
              <a:custGeom>
                <a:avLst/>
                <a:gdLst>
                  <a:gd name="T0" fmla="*/ 6 w 24"/>
                  <a:gd name="T1" fmla="*/ 0 h 24"/>
                  <a:gd name="T2" fmla="*/ 0 w 24"/>
                  <a:gd name="T3" fmla="*/ 0 h 24"/>
                  <a:gd name="T4" fmla="*/ 6 w 24"/>
                  <a:gd name="T5" fmla="*/ 0 h 24"/>
                  <a:gd name="T6" fmla="*/ 12 w 24"/>
                  <a:gd name="T7" fmla="*/ 6 h 24"/>
                  <a:gd name="T8" fmla="*/ 24 w 24"/>
                  <a:gd name="T9" fmla="*/ 24 h 24"/>
                  <a:gd name="T10" fmla="*/ 24 w 24"/>
                  <a:gd name="T11" fmla="*/ 18 h 24"/>
                  <a:gd name="T12" fmla="*/ 18 w 24"/>
                  <a:gd name="T13" fmla="*/ 6 h 24"/>
                  <a:gd name="T14" fmla="*/ 12 w 24"/>
                  <a:gd name="T15" fmla="*/ 0 h 24"/>
                  <a:gd name="T16" fmla="*/ 6 w 24"/>
                  <a:gd name="T17" fmla="*/ 0 h 24"/>
                  <a:gd name="T18" fmla="*/ 6 w 24"/>
                  <a:gd name="T19" fmla="*/ 0 h 24"/>
                  <a:gd name="T20" fmla="*/ 6 w 24"/>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 h="24">
                    <a:moveTo>
                      <a:pt x="6" y="0"/>
                    </a:moveTo>
                    <a:lnTo>
                      <a:pt x="0" y="0"/>
                    </a:lnTo>
                    <a:lnTo>
                      <a:pt x="6" y="0"/>
                    </a:lnTo>
                    <a:lnTo>
                      <a:pt x="12" y="6"/>
                    </a:lnTo>
                    <a:lnTo>
                      <a:pt x="24" y="24"/>
                    </a:lnTo>
                    <a:lnTo>
                      <a:pt x="24" y="18"/>
                    </a:lnTo>
                    <a:lnTo>
                      <a:pt x="18" y="6"/>
                    </a:lnTo>
                    <a:lnTo>
                      <a:pt x="12" y="0"/>
                    </a:lnTo>
                    <a:lnTo>
                      <a:pt x="6" y="0"/>
                    </a:lnTo>
                    <a:close/>
                  </a:path>
                </a:pathLst>
              </a:custGeom>
              <a:gradFill rotWithShape="0">
                <a:gsLst>
                  <a:gs pos="0">
                    <a:schemeClr val="bg2"/>
                  </a:gs>
                  <a:gs pos="100000">
                    <a:schemeClr val="bg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AT" sz="1350"/>
              </a:p>
            </p:txBody>
          </p:sp>
          <p:sp>
            <p:nvSpPr>
              <p:cNvPr id="1065" name="Freeform 36">
                <a:extLst>
                  <a:ext uri="{FF2B5EF4-FFF2-40B4-BE49-F238E27FC236}">
                    <a16:creationId xmlns:a16="http://schemas.microsoft.com/office/drawing/2014/main" id="{34F51AB4-5DC9-4259-B49F-D4E3C36F9F56}"/>
                  </a:ext>
                </a:extLst>
              </p:cNvPr>
              <p:cNvSpPr>
                <a:spLocks/>
              </p:cNvSpPr>
              <p:nvPr/>
            </p:nvSpPr>
            <p:spPr bwMode="hidden">
              <a:xfrm>
                <a:off x="801" y="2681"/>
                <a:ext cx="215" cy="216"/>
              </a:xfrm>
              <a:custGeom>
                <a:avLst/>
                <a:gdLst>
                  <a:gd name="T0" fmla="*/ 215 w 215"/>
                  <a:gd name="T1" fmla="*/ 0 h 216"/>
                  <a:gd name="T2" fmla="*/ 147 w 215"/>
                  <a:gd name="T3" fmla="*/ 36 h 216"/>
                  <a:gd name="T4" fmla="*/ 132 w 215"/>
                  <a:gd name="T5" fmla="*/ 49 h 216"/>
                  <a:gd name="T6" fmla="*/ 104 w 215"/>
                  <a:gd name="T7" fmla="*/ 79 h 216"/>
                  <a:gd name="T8" fmla="*/ 87 w 215"/>
                  <a:gd name="T9" fmla="*/ 114 h 216"/>
                  <a:gd name="T10" fmla="*/ 48 w 215"/>
                  <a:gd name="T11" fmla="*/ 156 h 216"/>
                  <a:gd name="T12" fmla="*/ 42 w 215"/>
                  <a:gd name="T13" fmla="*/ 166 h 216"/>
                  <a:gd name="T14" fmla="*/ 29 w 215"/>
                  <a:gd name="T15" fmla="*/ 177 h 216"/>
                  <a:gd name="T16" fmla="*/ 0 w 215"/>
                  <a:gd name="T17" fmla="*/ 208 h 216"/>
                  <a:gd name="T18" fmla="*/ 48 w 215"/>
                  <a:gd name="T19" fmla="*/ 216 h 216"/>
                  <a:gd name="T20" fmla="*/ 215 w 215"/>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 h="216">
                    <a:moveTo>
                      <a:pt x="215" y="0"/>
                    </a:moveTo>
                    <a:lnTo>
                      <a:pt x="147" y="36"/>
                    </a:lnTo>
                    <a:lnTo>
                      <a:pt x="132" y="49"/>
                    </a:lnTo>
                    <a:lnTo>
                      <a:pt x="104" y="79"/>
                    </a:lnTo>
                    <a:lnTo>
                      <a:pt x="87" y="114"/>
                    </a:lnTo>
                    <a:lnTo>
                      <a:pt x="48" y="156"/>
                    </a:lnTo>
                    <a:lnTo>
                      <a:pt x="42" y="166"/>
                    </a:lnTo>
                    <a:lnTo>
                      <a:pt x="29" y="177"/>
                    </a:lnTo>
                    <a:lnTo>
                      <a:pt x="0" y="208"/>
                    </a:lnTo>
                    <a:lnTo>
                      <a:pt x="48" y="216"/>
                    </a:lnTo>
                    <a:lnTo>
                      <a:pt x="215"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1066" name="Freeform 37">
                <a:extLst>
                  <a:ext uri="{FF2B5EF4-FFF2-40B4-BE49-F238E27FC236}">
                    <a16:creationId xmlns:a16="http://schemas.microsoft.com/office/drawing/2014/main" id="{13FAD3B5-C7B8-457C-A0C3-2E07F852B8EF}"/>
                  </a:ext>
                </a:extLst>
              </p:cNvPr>
              <p:cNvSpPr>
                <a:spLocks/>
              </p:cNvSpPr>
              <p:nvPr/>
            </p:nvSpPr>
            <p:spPr bwMode="hidden">
              <a:xfrm>
                <a:off x="536" y="2710"/>
                <a:ext cx="212" cy="179"/>
              </a:xfrm>
              <a:custGeom>
                <a:avLst/>
                <a:gdLst>
                  <a:gd name="T0" fmla="*/ 212 w 212"/>
                  <a:gd name="T1" fmla="*/ 0 h 179"/>
                  <a:gd name="T2" fmla="*/ 144 w 212"/>
                  <a:gd name="T3" fmla="*/ 36 h 179"/>
                  <a:gd name="T4" fmla="*/ 0 w 212"/>
                  <a:gd name="T5" fmla="*/ 179 h 179"/>
                  <a:gd name="T6" fmla="*/ 177 w 212"/>
                  <a:gd name="T7" fmla="*/ 85 h 179"/>
                  <a:gd name="T8" fmla="*/ 212 w 212"/>
                  <a:gd name="T9" fmla="*/ 0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179">
                    <a:moveTo>
                      <a:pt x="212" y="0"/>
                    </a:moveTo>
                    <a:lnTo>
                      <a:pt x="144" y="36"/>
                    </a:lnTo>
                    <a:lnTo>
                      <a:pt x="0" y="179"/>
                    </a:lnTo>
                    <a:lnTo>
                      <a:pt x="177" y="85"/>
                    </a:lnTo>
                    <a:lnTo>
                      <a:pt x="212"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1067" name="Freeform 38">
                <a:extLst>
                  <a:ext uri="{FF2B5EF4-FFF2-40B4-BE49-F238E27FC236}">
                    <a16:creationId xmlns:a16="http://schemas.microsoft.com/office/drawing/2014/main" id="{30C392E8-BCE3-4E10-9A26-B91B6F9FC359}"/>
                  </a:ext>
                </a:extLst>
              </p:cNvPr>
              <p:cNvSpPr>
                <a:spLocks/>
              </p:cNvSpPr>
              <p:nvPr/>
            </p:nvSpPr>
            <p:spPr bwMode="hidden">
              <a:xfrm>
                <a:off x="1037" y="2609"/>
                <a:ext cx="64" cy="79"/>
              </a:xfrm>
              <a:custGeom>
                <a:avLst/>
                <a:gdLst>
                  <a:gd name="T0" fmla="*/ 0 w 64"/>
                  <a:gd name="T1" fmla="*/ 22 h 79"/>
                  <a:gd name="T2" fmla="*/ 64 w 64"/>
                  <a:gd name="T3" fmla="*/ 79 h 79"/>
                  <a:gd name="T4" fmla="*/ 60 w 64"/>
                  <a:gd name="T5" fmla="*/ 0 h 79"/>
                  <a:gd name="T6" fmla="*/ 0 w 64"/>
                  <a:gd name="T7" fmla="*/ 22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 h="79">
                    <a:moveTo>
                      <a:pt x="0" y="22"/>
                    </a:moveTo>
                    <a:lnTo>
                      <a:pt x="64" y="79"/>
                    </a:lnTo>
                    <a:lnTo>
                      <a:pt x="60" y="0"/>
                    </a:lnTo>
                    <a:lnTo>
                      <a:pt x="0" y="2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1068" name="Freeform 39">
                <a:extLst>
                  <a:ext uri="{FF2B5EF4-FFF2-40B4-BE49-F238E27FC236}">
                    <a16:creationId xmlns:a16="http://schemas.microsoft.com/office/drawing/2014/main" id="{0BE28725-1FB6-4C4D-885A-777DD674AF49}"/>
                  </a:ext>
                </a:extLst>
              </p:cNvPr>
              <p:cNvSpPr>
                <a:spLocks/>
              </p:cNvSpPr>
              <p:nvPr userDrawn="1"/>
            </p:nvSpPr>
            <p:spPr bwMode="hidden">
              <a:xfrm>
                <a:off x="867" y="2471"/>
                <a:ext cx="137" cy="207"/>
              </a:xfrm>
              <a:custGeom>
                <a:avLst/>
                <a:gdLst>
                  <a:gd name="T0" fmla="*/ 0 w 137"/>
                  <a:gd name="T1" fmla="*/ 0 h 207"/>
                  <a:gd name="T2" fmla="*/ 17 w 137"/>
                  <a:gd name="T3" fmla="*/ 87 h 207"/>
                  <a:gd name="T4" fmla="*/ 69 w 137"/>
                  <a:gd name="T5" fmla="*/ 154 h 207"/>
                  <a:gd name="T6" fmla="*/ 137 w 137"/>
                  <a:gd name="T7" fmla="*/ 207 h 207"/>
                  <a:gd name="T8" fmla="*/ 0 w 137"/>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 h="207">
                    <a:moveTo>
                      <a:pt x="0" y="0"/>
                    </a:moveTo>
                    <a:lnTo>
                      <a:pt x="17" y="87"/>
                    </a:lnTo>
                    <a:lnTo>
                      <a:pt x="69" y="154"/>
                    </a:lnTo>
                    <a:lnTo>
                      <a:pt x="137" y="207"/>
                    </a:lnTo>
                    <a:lnTo>
                      <a:pt x="0" y="0"/>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sp>
            <p:nvSpPr>
              <p:cNvPr id="1069" name="Freeform 40">
                <a:extLst>
                  <a:ext uri="{FF2B5EF4-FFF2-40B4-BE49-F238E27FC236}">
                    <a16:creationId xmlns:a16="http://schemas.microsoft.com/office/drawing/2014/main" id="{DF30C0C2-DDBD-4616-BD10-61F065DF2430}"/>
                  </a:ext>
                </a:extLst>
              </p:cNvPr>
              <p:cNvSpPr>
                <a:spLocks/>
              </p:cNvSpPr>
              <p:nvPr userDrawn="1"/>
            </p:nvSpPr>
            <p:spPr bwMode="hidden">
              <a:xfrm>
                <a:off x="817" y="2507"/>
                <a:ext cx="65" cy="222"/>
              </a:xfrm>
              <a:custGeom>
                <a:avLst/>
                <a:gdLst>
                  <a:gd name="T0" fmla="*/ 0 w 65"/>
                  <a:gd name="T1" fmla="*/ 222 h 222"/>
                  <a:gd name="T2" fmla="*/ 40 w 65"/>
                  <a:gd name="T3" fmla="*/ 142 h 222"/>
                  <a:gd name="T4" fmla="*/ 65 w 65"/>
                  <a:gd name="T5" fmla="*/ 72 h 222"/>
                  <a:gd name="T6" fmla="*/ 7 w 65"/>
                  <a:gd name="T7" fmla="*/ 0 h 222"/>
                  <a:gd name="T8" fmla="*/ 0 w 65"/>
                  <a:gd name="T9" fmla="*/ 222 h 2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 h="222">
                    <a:moveTo>
                      <a:pt x="0" y="222"/>
                    </a:moveTo>
                    <a:lnTo>
                      <a:pt x="40" y="142"/>
                    </a:lnTo>
                    <a:lnTo>
                      <a:pt x="65" y="72"/>
                    </a:lnTo>
                    <a:lnTo>
                      <a:pt x="7" y="0"/>
                    </a:lnTo>
                    <a:lnTo>
                      <a:pt x="0" y="222"/>
                    </a:lnTo>
                    <a:close/>
                  </a:path>
                </a:pathLst>
              </a:custGeom>
              <a:solidFill>
                <a:schemeClr val="bg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sz="1350"/>
              </a:p>
            </p:txBody>
          </p:sp>
        </p:grpSp>
      </p:grpSp>
      <p:sp>
        <p:nvSpPr>
          <p:cNvPr id="22569" name="Rectangle 41">
            <a:extLst>
              <a:ext uri="{FF2B5EF4-FFF2-40B4-BE49-F238E27FC236}">
                <a16:creationId xmlns:a16="http://schemas.microsoft.com/office/drawing/2014/main" id="{73CCC0BC-C615-45E7-BCC4-7682D9F9C6A5}"/>
              </a:ext>
            </a:extLst>
          </p:cNvPr>
          <p:cNvSpPr>
            <a:spLocks noGrp="1" noChangeArrowheads="1"/>
          </p:cNvSpPr>
          <p:nvPr>
            <p:ph type="title"/>
          </p:nvPr>
        </p:nvSpPr>
        <p:spPr bwMode="auto">
          <a:xfrm>
            <a:off x="609600" y="158750"/>
            <a:ext cx="10972800" cy="1258888"/>
          </a:xfrm>
          <a:prstGeom prst="rect">
            <a:avLst/>
          </a:prstGeom>
          <a:noFill/>
          <a:ln>
            <a:noFill/>
          </a:ln>
          <a:effectLst/>
        </p:spPr>
        <p:txBody>
          <a:bodyPr vert="horz" wrap="square" lIns="91440" tIns="45720" rIns="91440" bIns="45720" numCol="1" anchor="b" anchorCtr="0" compatLnSpc="1">
            <a:prstTxWarp prst="textNoShape">
              <a:avLst/>
            </a:prstTxWarp>
          </a:bodyPr>
          <a:lstStyle/>
          <a:p>
            <a:pPr lvl="0"/>
            <a:r>
              <a:rPr lang="de-DE"/>
              <a:t>Titelmasterformat durch Klicken bearbeiten</a:t>
            </a:r>
          </a:p>
        </p:txBody>
      </p:sp>
      <p:sp>
        <p:nvSpPr>
          <p:cNvPr id="22570" name="Rectangle 42">
            <a:extLst>
              <a:ext uri="{FF2B5EF4-FFF2-40B4-BE49-F238E27FC236}">
                <a16:creationId xmlns:a16="http://schemas.microsoft.com/office/drawing/2014/main" id="{086C3A23-FD7B-4AD3-98D1-2EAD2E7C992F}"/>
              </a:ext>
            </a:extLst>
          </p:cNvPr>
          <p:cNvSpPr>
            <a:spLocks noGrp="1" noChangeArrowheads="1"/>
          </p:cNvSpPr>
          <p:nvPr>
            <p:ph type="body" idx="1"/>
          </p:nvPr>
        </p:nvSpPr>
        <p:spPr bwMode="auto">
          <a:xfrm>
            <a:off x="609600" y="1600203"/>
            <a:ext cx="10972800" cy="4530725"/>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22571" name="Rectangle 43">
            <a:extLst>
              <a:ext uri="{FF2B5EF4-FFF2-40B4-BE49-F238E27FC236}">
                <a16:creationId xmlns:a16="http://schemas.microsoft.com/office/drawing/2014/main" id="{E0286963-786E-42C4-9C22-AAD74ABBFB4B}"/>
              </a:ext>
            </a:extLst>
          </p:cNvPr>
          <p:cNvSpPr>
            <a:spLocks noGrp="1" noChangeArrowheads="1"/>
          </p:cNvSpPr>
          <p:nvPr>
            <p:ph type="dt" sz="half" idx="2"/>
          </p:nvPr>
        </p:nvSpPr>
        <p:spPr bwMode="auto">
          <a:xfrm>
            <a:off x="609600" y="6243638"/>
            <a:ext cx="2844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750">
                <a:effectLst>
                  <a:outerShdw blurRad="38100" dist="38100" dir="2700000" algn="tl">
                    <a:srgbClr val="000000"/>
                  </a:outerShdw>
                </a:effectLst>
                <a:cs typeface="Arial" charset="0"/>
              </a:defRPr>
            </a:lvl1pPr>
          </a:lstStyle>
          <a:p>
            <a:pPr>
              <a:defRPr/>
            </a:pPr>
            <a:endParaRPr lang="de-DE"/>
          </a:p>
        </p:txBody>
      </p:sp>
      <p:sp>
        <p:nvSpPr>
          <p:cNvPr id="22572" name="Rectangle 44">
            <a:extLst>
              <a:ext uri="{FF2B5EF4-FFF2-40B4-BE49-F238E27FC236}">
                <a16:creationId xmlns:a16="http://schemas.microsoft.com/office/drawing/2014/main" id="{2C386A0F-6E2E-415B-B4F1-4AF795BB8B9F}"/>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750">
                <a:effectLst>
                  <a:outerShdw blurRad="38100" dist="38100" dir="2700000" algn="tl">
                    <a:srgbClr val="000000"/>
                  </a:outerShdw>
                </a:effectLst>
                <a:cs typeface="Arial" charset="0"/>
              </a:defRPr>
            </a:lvl1pPr>
          </a:lstStyle>
          <a:p>
            <a:pPr>
              <a:defRPr/>
            </a:pPr>
            <a:endParaRPr lang="de-DE"/>
          </a:p>
        </p:txBody>
      </p:sp>
      <p:sp>
        <p:nvSpPr>
          <p:cNvPr id="22573" name="Rectangle 45">
            <a:extLst>
              <a:ext uri="{FF2B5EF4-FFF2-40B4-BE49-F238E27FC236}">
                <a16:creationId xmlns:a16="http://schemas.microsoft.com/office/drawing/2014/main" id="{64EB3F23-59CB-46B4-9C90-A4905F14F350}"/>
              </a:ext>
            </a:extLst>
          </p:cNvPr>
          <p:cNvSpPr>
            <a:spLocks noGrp="1" noChangeArrowheads="1"/>
          </p:cNvSpPr>
          <p:nvPr>
            <p:ph type="sldNum" sz="quarter" idx="4"/>
          </p:nvPr>
        </p:nvSpPr>
        <p:spPr bwMode="auto">
          <a:xfrm>
            <a:off x="8737600" y="6243638"/>
            <a:ext cx="2844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750">
                <a:effectLst>
                  <a:outerShdw blurRad="38100" dist="38100" dir="2700000" algn="tl">
                    <a:srgbClr val="000000"/>
                  </a:outerShdw>
                </a:effectLst>
              </a:defRPr>
            </a:lvl1pPr>
          </a:lstStyle>
          <a:p>
            <a:fld id="{5FCE6255-A37B-4CAC-9164-D8320EF40647}" type="slidenum">
              <a:rPr lang="de-DE" altLang="de-DE"/>
              <a:pPr/>
              <a:t>‹Nr.›</a:t>
            </a:fld>
            <a:endParaRPr lang="de-DE" altLang="de-DE"/>
          </a:p>
        </p:txBody>
      </p:sp>
    </p:spTree>
    <p:extLst>
      <p:ext uri="{BB962C8B-B14F-4D97-AF65-F5344CB8AC3E}">
        <p14:creationId xmlns:p14="http://schemas.microsoft.com/office/powerpoint/2010/main" val="2425644670"/>
      </p:ext>
    </p:extLst>
  </p:cSld>
  <p:clrMap bg1="dk2" tx1="lt1" bg2="dk1" tx2="lt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69"/>
                                        </p:tgtEl>
                                        <p:attrNameLst>
                                          <p:attrName>style.visibility</p:attrName>
                                        </p:attrNameLst>
                                      </p:cBhvr>
                                      <p:to>
                                        <p:strVal val="visible"/>
                                      </p:to>
                                    </p:set>
                                    <p:animEffect transition="in" filter="fade">
                                      <p:cBhvr>
                                        <p:cTn id="7" dur="2000"/>
                                        <p:tgtEl>
                                          <p:spTgt spid="225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570">
                                            <p:txEl>
                                              <p:pRg st="0" end="0"/>
                                            </p:txEl>
                                          </p:spTgt>
                                        </p:tgtEl>
                                        <p:attrNameLst>
                                          <p:attrName>style.visibility</p:attrName>
                                        </p:attrNameLst>
                                      </p:cBhvr>
                                      <p:to>
                                        <p:strVal val="visible"/>
                                      </p:to>
                                    </p:set>
                                    <p:animEffect transition="in" filter="fade">
                                      <p:cBhvr>
                                        <p:cTn id="12" dur="2000"/>
                                        <p:tgtEl>
                                          <p:spTgt spid="22570">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570">
                                            <p:txEl>
                                              <p:pRg st="1" end="1"/>
                                            </p:txEl>
                                          </p:spTgt>
                                        </p:tgtEl>
                                        <p:attrNameLst>
                                          <p:attrName>style.visibility</p:attrName>
                                        </p:attrNameLst>
                                      </p:cBhvr>
                                      <p:to>
                                        <p:strVal val="visible"/>
                                      </p:to>
                                    </p:set>
                                    <p:animEffect transition="in" filter="fade">
                                      <p:cBhvr>
                                        <p:cTn id="15" dur="2000"/>
                                        <p:tgtEl>
                                          <p:spTgt spid="22570">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570">
                                            <p:txEl>
                                              <p:pRg st="2" end="2"/>
                                            </p:txEl>
                                          </p:spTgt>
                                        </p:tgtEl>
                                        <p:attrNameLst>
                                          <p:attrName>style.visibility</p:attrName>
                                        </p:attrNameLst>
                                      </p:cBhvr>
                                      <p:to>
                                        <p:strVal val="visible"/>
                                      </p:to>
                                    </p:set>
                                    <p:animEffect transition="in" filter="fade">
                                      <p:cBhvr>
                                        <p:cTn id="18" dur="2000"/>
                                        <p:tgtEl>
                                          <p:spTgt spid="22570">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570">
                                            <p:txEl>
                                              <p:pRg st="3" end="3"/>
                                            </p:txEl>
                                          </p:spTgt>
                                        </p:tgtEl>
                                        <p:attrNameLst>
                                          <p:attrName>style.visibility</p:attrName>
                                        </p:attrNameLst>
                                      </p:cBhvr>
                                      <p:to>
                                        <p:strVal val="visible"/>
                                      </p:to>
                                    </p:set>
                                    <p:animEffect transition="in" filter="fade">
                                      <p:cBhvr>
                                        <p:cTn id="21" dur="2000"/>
                                        <p:tgtEl>
                                          <p:spTgt spid="22570">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570">
                                            <p:txEl>
                                              <p:pRg st="4" end="4"/>
                                            </p:txEl>
                                          </p:spTgt>
                                        </p:tgtEl>
                                        <p:attrNameLst>
                                          <p:attrName>style.visibility</p:attrName>
                                        </p:attrNameLst>
                                      </p:cBhvr>
                                      <p:to>
                                        <p:strVal val="visible"/>
                                      </p:to>
                                    </p:set>
                                    <p:animEffect transition="in" filter="fade">
                                      <p:cBhvr>
                                        <p:cTn id="24" dur="2000"/>
                                        <p:tgtEl>
                                          <p:spTgt spid="2257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69" grpId="0"/>
      <p:bldP spid="22570" grpId="0" build="p">
        <p:tmplLst>
          <p:tmpl lvl="1">
            <p:tnLst>
              <p:par>
                <p:cTn presetID="10" presetClass="entr" presetSubtype="0" fill="hold" nodeType="clickEffect">
                  <p:stCondLst>
                    <p:cond delay="0"/>
                  </p:stCondLst>
                  <p:childTnLst>
                    <p:set>
                      <p:cBhvr>
                        <p:cTn dur="1" fill="hold">
                          <p:stCondLst>
                            <p:cond delay="0"/>
                          </p:stCondLst>
                        </p:cTn>
                        <p:tgtEl>
                          <p:spTgt spid="22570"/>
                        </p:tgtEl>
                        <p:attrNameLst>
                          <p:attrName>style.visibility</p:attrName>
                        </p:attrNameLst>
                      </p:cBhvr>
                      <p:to>
                        <p:strVal val="visible"/>
                      </p:to>
                    </p:set>
                    <p:animEffect transition="in" filter="fade">
                      <p:cBhvr>
                        <p:cTn dur="2000"/>
                        <p:tgtEl>
                          <p:spTgt spid="22570"/>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22570"/>
                        </p:tgtEl>
                        <p:attrNameLst>
                          <p:attrName>style.visibility</p:attrName>
                        </p:attrNameLst>
                      </p:cBhvr>
                      <p:to>
                        <p:strVal val="visible"/>
                      </p:to>
                    </p:set>
                    <p:animEffect transition="in" filter="fade">
                      <p:cBhvr>
                        <p:cTn dur="2000"/>
                        <p:tgtEl>
                          <p:spTgt spid="22570"/>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22570"/>
                        </p:tgtEl>
                        <p:attrNameLst>
                          <p:attrName>style.visibility</p:attrName>
                        </p:attrNameLst>
                      </p:cBhvr>
                      <p:to>
                        <p:strVal val="visible"/>
                      </p:to>
                    </p:set>
                    <p:animEffect transition="in" filter="fade">
                      <p:cBhvr>
                        <p:cTn dur="2000"/>
                        <p:tgtEl>
                          <p:spTgt spid="22570"/>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22570"/>
                        </p:tgtEl>
                        <p:attrNameLst>
                          <p:attrName>style.visibility</p:attrName>
                        </p:attrNameLst>
                      </p:cBhvr>
                      <p:to>
                        <p:strVal val="visible"/>
                      </p:to>
                    </p:set>
                    <p:animEffect transition="in" filter="fade">
                      <p:cBhvr>
                        <p:cTn dur="2000"/>
                        <p:tgtEl>
                          <p:spTgt spid="22570"/>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22570"/>
                        </p:tgtEl>
                        <p:attrNameLst>
                          <p:attrName>style.visibility</p:attrName>
                        </p:attrNameLst>
                      </p:cBhvr>
                      <p:to>
                        <p:strVal val="visible"/>
                      </p:to>
                    </p:set>
                    <p:animEffect transition="in" filter="fade">
                      <p:cBhvr>
                        <p:cTn dur="2000"/>
                        <p:tgtEl>
                          <p:spTgt spid="22570"/>
                        </p:tgtEl>
                      </p:cBhvr>
                    </p:animEffect>
                  </p:childTnLst>
                </p:cTn>
              </p:par>
            </p:tnLst>
          </p:tmpl>
        </p:tmplLst>
      </p:bldP>
    </p:bldLst>
  </p:timing>
  <p:txStyles>
    <p:titleStyle>
      <a:lvl1pPr algn="ctr" rtl="0" eaLnBrk="0" fontAlgn="base" hangingPunct="0">
        <a:spcBef>
          <a:spcPct val="0"/>
        </a:spcBef>
        <a:spcAft>
          <a:spcPct val="0"/>
        </a:spcAft>
        <a:defRPr sz="33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2pPr>
      <a:lvl3pPr algn="ctr" rtl="0" eaLnBrk="0" fontAlgn="base" hangingPunct="0">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3pPr>
      <a:lvl4pPr algn="ctr" rtl="0" eaLnBrk="0" fontAlgn="base" hangingPunct="0">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4pPr>
      <a:lvl5pPr algn="ctr" rtl="0" eaLnBrk="0" fontAlgn="base" hangingPunct="0">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5pPr>
      <a:lvl6pPr marL="342900" algn="ctr" rtl="0" fontAlgn="base">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6pPr>
      <a:lvl7pPr marL="685800" algn="ctr" rtl="0" fontAlgn="base">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7pPr>
      <a:lvl8pPr marL="1028700" algn="ctr" rtl="0" fontAlgn="base">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8pPr>
      <a:lvl9pPr marL="1371600" algn="ctr" rtl="0" fontAlgn="base">
        <a:spcBef>
          <a:spcPct val="0"/>
        </a:spcBef>
        <a:spcAft>
          <a:spcPct val="0"/>
        </a:spcAft>
        <a:defRPr sz="3300">
          <a:solidFill>
            <a:schemeClr val="tx2"/>
          </a:solidFill>
          <a:effectLst>
            <a:outerShdw blurRad="38100" dist="38100" dir="2700000" algn="tl">
              <a:srgbClr val="000000"/>
            </a:outerShdw>
          </a:effectLst>
          <a:latin typeface="Arial" charset="0"/>
          <a:cs typeface="Arial" charset="0"/>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Blip>
          <a:blip r:embed="rId14"/>
        </a:buBlip>
        <a:defRPr sz="2400">
          <a:solidFill>
            <a:schemeClr val="tx1"/>
          </a:solidFill>
          <a:effectLst>
            <a:outerShdw blurRad="38100" dist="38100" dir="2700000" algn="tl">
              <a:srgbClr val="000000"/>
            </a:outerShdw>
          </a:effectLst>
          <a:latin typeface="+mn-lt"/>
          <a:ea typeface="+mn-ea"/>
          <a:cs typeface="+mn-cs"/>
        </a:defRPr>
      </a:lvl1pPr>
      <a:lvl2pPr marL="557213" indent="-214313" algn="l" rtl="0" eaLnBrk="0" fontAlgn="base" hangingPunct="0">
        <a:spcBef>
          <a:spcPct val="20000"/>
        </a:spcBef>
        <a:spcAft>
          <a:spcPct val="0"/>
        </a:spcAft>
        <a:buChar char="–"/>
        <a:defRPr sz="2100">
          <a:solidFill>
            <a:schemeClr val="tx1"/>
          </a:solidFill>
          <a:effectLst>
            <a:outerShdw blurRad="38100" dist="38100" dir="2700000" algn="tl">
              <a:srgbClr val="000000"/>
            </a:outerShdw>
          </a:effectLst>
          <a:latin typeface="+mn-lt"/>
          <a:cs typeface="+mn-cs"/>
        </a:defRPr>
      </a:lvl2pPr>
      <a:lvl3pPr marL="857250" indent="-171450" algn="l" rtl="0" eaLnBrk="0" fontAlgn="base" hangingPunct="0">
        <a:spcBef>
          <a:spcPct val="20000"/>
        </a:spcBef>
        <a:spcAft>
          <a:spcPct val="0"/>
        </a:spcAft>
        <a:buClr>
          <a:schemeClr val="hlink"/>
        </a:buClr>
        <a:buFont typeface="Wingdings" panose="05000000000000000000" pitchFamily="2" charset="2"/>
        <a:buBlip>
          <a:blip r:embed="rId14"/>
        </a:buBlip>
        <a:defRPr sz="1800">
          <a:solidFill>
            <a:schemeClr val="tx1"/>
          </a:solidFill>
          <a:effectLst>
            <a:outerShdw blurRad="38100" dist="38100" dir="2700000" algn="tl">
              <a:srgbClr val="000000"/>
            </a:outerShdw>
          </a:effectLst>
          <a:latin typeface="+mn-lt"/>
          <a:cs typeface="+mn-cs"/>
        </a:defRPr>
      </a:lvl3pPr>
      <a:lvl4pPr marL="1200150" indent="-171450" algn="l" rtl="0" eaLnBrk="0" fontAlgn="base" hangingPunct="0">
        <a:spcBef>
          <a:spcPct val="20000"/>
        </a:spcBef>
        <a:spcAft>
          <a:spcPct val="0"/>
        </a:spcAft>
        <a:buChar char="–"/>
        <a:defRPr sz="1500">
          <a:solidFill>
            <a:schemeClr val="tx1"/>
          </a:solidFill>
          <a:effectLst>
            <a:outerShdw blurRad="38100" dist="38100" dir="2700000" algn="tl">
              <a:srgbClr val="000000"/>
            </a:outerShdw>
          </a:effectLst>
          <a:latin typeface="+mn-lt"/>
          <a:cs typeface="+mn-cs"/>
        </a:defRPr>
      </a:lvl4pPr>
      <a:lvl5pPr marL="1543050" indent="-171450" algn="l" rtl="0" eaLnBrk="0" fontAlgn="base" hangingPunct="0">
        <a:spcBef>
          <a:spcPct val="20000"/>
        </a:spcBef>
        <a:spcAft>
          <a:spcPct val="0"/>
        </a:spcAft>
        <a:buClr>
          <a:schemeClr val="hlink"/>
        </a:buClr>
        <a:buFont typeface="Wingdings" panose="05000000000000000000" pitchFamily="2" charset="2"/>
        <a:buBlip>
          <a:blip r:embed="rId14"/>
        </a:buBlip>
        <a:defRPr sz="1500">
          <a:solidFill>
            <a:schemeClr val="tx1"/>
          </a:solidFill>
          <a:effectLst>
            <a:outerShdw blurRad="38100" dist="38100" dir="2700000" algn="tl">
              <a:srgbClr val="000000"/>
            </a:outerShdw>
          </a:effectLst>
          <a:latin typeface="+mn-lt"/>
          <a:cs typeface="+mn-cs"/>
        </a:defRPr>
      </a:lvl5pPr>
      <a:lvl6pPr marL="1885950" indent="-171450" algn="l" rtl="0" fontAlgn="base">
        <a:spcBef>
          <a:spcPct val="20000"/>
        </a:spcBef>
        <a:spcAft>
          <a:spcPct val="0"/>
        </a:spcAft>
        <a:buClr>
          <a:schemeClr val="hlink"/>
        </a:buClr>
        <a:buFont typeface="Wingdings" pitchFamily="2" charset="2"/>
        <a:buBlip>
          <a:blip r:embed="rId14"/>
        </a:buBlip>
        <a:defRPr sz="1500">
          <a:solidFill>
            <a:schemeClr val="tx1"/>
          </a:solidFill>
          <a:effectLst>
            <a:outerShdw blurRad="38100" dist="38100" dir="2700000" algn="tl">
              <a:srgbClr val="000000"/>
            </a:outerShdw>
          </a:effectLst>
          <a:latin typeface="+mn-lt"/>
          <a:cs typeface="+mn-cs"/>
        </a:defRPr>
      </a:lvl6pPr>
      <a:lvl7pPr marL="2228850" indent="-171450" algn="l" rtl="0" fontAlgn="base">
        <a:spcBef>
          <a:spcPct val="20000"/>
        </a:spcBef>
        <a:spcAft>
          <a:spcPct val="0"/>
        </a:spcAft>
        <a:buClr>
          <a:schemeClr val="hlink"/>
        </a:buClr>
        <a:buFont typeface="Wingdings" pitchFamily="2" charset="2"/>
        <a:buBlip>
          <a:blip r:embed="rId14"/>
        </a:buBlip>
        <a:defRPr sz="1500">
          <a:solidFill>
            <a:schemeClr val="tx1"/>
          </a:solidFill>
          <a:effectLst>
            <a:outerShdw blurRad="38100" dist="38100" dir="2700000" algn="tl">
              <a:srgbClr val="000000"/>
            </a:outerShdw>
          </a:effectLst>
          <a:latin typeface="+mn-lt"/>
          <a:cs typeface="+mn-cs"/>
        </a:defRPr>
      </a:lvl7pPr>
      <a:lvl8pPr marL="2571750" indent="-171450" algn="l" rtl="0" fontAlgn="base">
        <a:spcBef>
          <a:spcPct val="20000"/>
        </a:spcBef>
        <a:spcAft>
          <a:spcPct val="0"/>
        </a:spcAft>
        <a:buClr>
          <a:schemeClr val="hlink"/>
        </a:buClr>
        <a:buFont typeface="Wingdings" pitchFamily="2" charset="2"/>
        <a:buBlip>
          <a:blip r:embed="rId14"/>
        </a:buBlip>
        <a:defRPr sz="1500">
          <a:solidFill>
            <a:schemeClr val="tx1"/>
          </a:solidFill>
          <a:effectLst>
            <a:outerShdw blurRad="38100" dist="38100" dir="2700000" algn="tl">
              <a:srgbClr val="000000"/>
            </a:outerShdw>
          </a:effectLst>
          <a:latin typeface="+mn-lt"/>
          <a:cs typeface="+mn-cs"/>
        </a:defRPr>
      </a:lvl8pPr>
      <a:lvl9pPr marL="2914650" indent="-171450" algn="l" rtl="0" fontAlgn="base">
        <a:spcBef>
          <a:spcPct val="20000"/>
        </a:spcBef>
        <a:spcAft>
          <a:spcPct val="0"/>
        </a:spcAft>
        <a:buClr>
          <a:schemeClr val="hlink"/>
        </a:buClr>
        <a:buFont typeface="Wingdings" pitchFamily="2" charset="2"/>
        <a:buBlip>
          <a:blip r:embed="rId14"/>
        </a:buBlip>
        <a:defRPr sz="1500">
          <a:solidFill>
            <a:schemeClr val="tx1"/>
          </a:solidFill>
          <a:effectLst>
            <a:outerShdw blurRad="38100" dist="38100" dir="2700000" algn="tl">
              <a:srgbClr val="000000"/>
            </a:outerShdw>
          </a:effectLst>
          <a:latin typeface="+mn-lt"/>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FCD074F-048A-4A58-9634-A459F10D7BC5}"/>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DEF57E07-6690-43F4-AD78-6E520AF8E8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2ACFA08C-FDBF-4577-9080-5592F702F22D}"/>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de-DE"/>
          </a:p>
        </p:txBody>
      </p:sp>
      <p:sp>
        <p:nvSpPr>
          <p:cNvPr id="5" name="Fußzeilenplatzhalter 4">
            <a:extLst>
              <a:ext uri="{FF2B5EF4-FFF2-40B4-BE49-F238E27FC236}">
                <a16:creationId xmlns:a16="http://schemas.microsoft.com/office/drawing/2014/main" id="{98F12E06-49F9-4EBC-B717-E4FE66EBFE47}"/>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de-DE"/>
          </a:p>
        </p:txBody>
      </p:sp>
      <p:sp>
        <p:nvSpPr>
          <p:cNvPr id="6" name="Foliennummernplatzhalter 5">
            <a:extLst>
              <a:ext uri="{FF2B5EF4-FFF2-40B4-BE49-F238E27FC236}">
                <a16:creationId xmlns:a16="http://schemas.microsoft.com/office/drawing/2014/main" id="{D771049B-879E-4599-B7B1-F3B06CE28C1E}"/>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50EA5C46-F68B-41BE-BA81-88B8D43471B7}" type="slidenum">
              <a:rPr lang="de-DE" altLang="de-DE" smtClean="0"/>
              <a:pPr>
                <a:defRPr/>
              </a:pPr>
              <a:t>‹Nr.›</a:t>
            </a:fld>
            <a:endParaRPr lang="de-DE" altLang="de-DE"/>
          </a:p>
        </p:txBody>
      </p:sp>
    </p:spTree>
    <p:extLst>
      <p:ext uri="{BB962C8B-B14F-4D97-AF65-F5344CB8AC3E}">
        <p14:creationId xmlns:p14="http://schemas.microsoft.com/office/powerpoint/2010/main" val="104859034"/>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96"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2000"/>
                                        <p:tgtEl>
                                          <p:spTgt spid="3">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50000"/>
                <a:satMod val="180000"/>
              </a:schemeClr>
            </a:gs>
            <a:gs pos="0">
              <a:schemeClr val="bg2">
                <a:tint val="50000"/>
                <a:satMod val="180000"/>
              </a:schemeClr>
            </a:gs>
            <a:gs pos="100000">
              <a:schemeClr val="bg2">
                <a:shade val="45000"/>
                <a:satMod val="120000"/>
              </a:schemeClr>
            </a:gs>
          </a:gsLst>
          <a:path path="circle">
            <a:fillToRect r="100000" b="100000"/>
          </a:path>
          <a:tileRect/>
        </a:gra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a:t>Click to edit Master title style</a:t>
            </a:r>
          </a:p>
        </p:txBody>
      </p:sp>
      <p:sp>
        <p:nvSpPr>
          <p:cNvPr id="13" name="Text Placeholder 12"/>
          <p:cNvSpPr>
            <a:spLocks noGrp="1"/>
          </p:cNvSpPr>
          <p:nvPr>
            <p:ph type="body" idx="1"/>
          </p:nvPr>
        </p:nvSpPr>
        <p:spPr>
          <a:xfrm>
            <a:off x="609600" y="1600200"/>
            <a:ext cx="10972800" cy="470916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09600" y="6416676"/>
            <a:ext cx="28448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CB97365-EBCA-4027-87D5-99FC1D4DF0BB}" type="datetimeFigureOut">
              <a:rPr lang="en-US" smtClean="0"/>
              <a:pPr/>
              <a:t>9/28/2025</a:t>
            </a:fld>
            <a:endParaRPr lang="en-US">
              <a:solidFill>
                <a:schemeClr val="tx1">
                  <a:shade val="50000"/>
                </a:schemeClr>
              </a:solidFill>
            </a:endParaRPr>
          </a:p>
        </p:txBody>
      </p:sp>
      <p:sp>
        <p:nvSpPr>
          <p:cNvPr id="3" name="Footer Placeholder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kumimoji="0" lang="en-US">
              <a:solidFill>
                <a:schemeClr val="tx1">
                  <a:shade val="50000"/>
                </a:schemeClr>
              </a:solidFill>
            </a:endParaRPr>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9E29E33-B620-47F9-BB04-8846C2A5AFCC}" type="slidenum">
              <a:rPr kumimoji="0" lang="en-US" smtClean="0"/>
              <a:pPr/>
              <a:t>‹Nr.›</a:t>
            </a:fld>
            <a:endParaRPr kumimoji="0" lang="en-US" dirty="0">
              <a:solidFill>
                <a:schemeClr val="tx1">
                  <a:shade val="50000"/>
                </a:schemeClr>
              </a:solidFill>
            </a:endParaRPr>
          </a:p>
        </p:txBody>
      </p:sp>
    </p:spTree>
    <p:extLst>
      <p:ext uri="{BB962C8B-B14F-4D97-AF65-F5344CB8AC3E}">
        <p14:creationId xmlns:p14="http://schemas.microsoft.com/office/powerpoint/2010/main" val="4035952432"/>
      </p:ext>
    </p:extLst>
  </p:cSld>
  <p:clrMap bg1="dk1" tx1="lt1" bg2="dk2"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Lst>
  <p:transition advClick="0" advTm="3000">
    <p:strips dir="rd"/>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38184148-8F77-B640-A5A4-2366A697C9B7}"/>
              </a:ext>
            </a:extLst>
          </p:cNvPr>
          <p:cNvGrpSpPr>
            <a:grpSpLocks/>
          </p:cNvGrpSpPr>
          <p:nvPr/>
        </p:nvGrpSpPr>
        <p:grpSpPr bwMode="auto">
          <a:xfrm>
            <a:off x="291407" y="1622710"/>
            <a:ext cx="11735886" cy="5045230"/>
            <a:chOff x="138" y="1022"/>
            <a:chExt cx="5544" cy="3178"/>
          </a:xfrm>
        </p:grpSpPr>
        <p:grpSp>
          <p:nvGrpSpPr>
            <p:cNvPr id="1032" name="Group 3">
              <a:extLst>
                <a:ext uri="{FF2B5EF4-FFF2-40B4-BE49-F238E27FC236}">
                  <a16:creationId xmlns:a16="http://schemas.microsoft.com/office/drawing/2014/main" id="{18CC2BFD-3821-7B29-7AE7-27A012F712C6}"/>
                </a:ext>
              </a:extLst>
            </p:cNvPr>
            <p:cNvGrpSpPr>
              <a:grpSpLocks/>
            </p:cNvGrpSpPr>
            <p:nvPr/>
          </p:nvGrpSpPr>
          <p:grpSpPr bwMode="auto">
            <a:xfrm>
              <a:off x="138" y="1022"/>
              <a:ext cx="5232" cy="95"/>
              <a:chOff x="138" y="1022"/>
              <a:chExt cx="5232" cy="95"/>
            </a:xfrm>
          </p:grpSpPr>
          <p:sp>
            <p:nvSpPr>
              <p:cNvPr id="1048" name="Freeform 4">
                <a:extLst>
                  <a:ext uri="{FF2B5EF4-FFF2-40B4-BE49-F238E27FC236}">
                    <a16:creationId xmlns:a16="http://schemas.microsoft.com/office/drawing/2014/main" id="{FAAB0A2F-E9C1-3109-14F3-6071BE7E474B}"/>
                  </a:ext>
                </a:extLst>
              </p:cNvPr>
              <p:cNvSpPr>
                <a:spLocks/>
              </p:cNvSpPr>
              <p:nvPr/>
            </p:nvSpPr>
            <p:spPr bwMode="auto">
              <a:xfrm>
                <a:off x="138" y="1032"/>
                <a:ext cx="5221" cy="85"/>
              </a:xfrm>
              <a:custGeom>
                <a:avLst/>
                <a:gdLst>
                  <a:gd name="T0" fmla="*/ 167 w 5221"/>
                  <a:gd name="T1" fmla="*/ 8 h 85"/>
                  <a:gd name="T2" fmla="*/ 355 w 5221"/>
                  <a:gd name="T3" fmla="*/ 16 h 85"/>
                  <a:gd name="T4" fmla="*/ 491 w 5221"/>
                  <a:gd name="T5" fmla="*/ 33 h 85"/>
                  <a:gd name="T6" fmla="*/ 731 w 5221"/>
                  <a:gd name="T7" fmla="*/ 33 h 85"/>
                  <a:gd name="T8" fmla="*/ 950 w 5221"/>
                  <a:gd name="T9" fmla="*/ 33 h 85"/>
                  <a:gd name="T10" fmla="*/ 1137 w 5221"/>
                  <a:gd name="T11" fmla="*/ 0 h 85"/>
                  <a:gd name="T12" fmla="*/ 1336 w 5221"/>
                  <a:gd name="T13" fmla="*/ 8 h 85"/>
                  <a:gd name="T14" fmla="*/ 1545 w 5221"/>
                  <a:gd name="T15" fmla="*/ 25 h 85"/>
                  <a:gd name="T16" fmla="*/ 1733 w 5221"/>
                  <a:gd name="T17" fmla="*/ 25 h 85"/>
                  <a:gd name="T18" fmla="*/ 1984 w 5221"/>
                  <a:gd name="T19" fmla="*/ 25 h 85"/>
                  <a:gd name="T20" fmla="*/ 2234 w 5221"/>
                  <a:gd name="T21" fmla="*/ 25 h 85"/>
                  <a:gd name="T22" fmla="*/ 2464 w 5221"/>
                  <a:gd name="T23" fmla="*/ 25 h 85"/>
                  <a:gd name="T24" fmla="*/ 2651 w 5221"/>
                  <a:gd name="T25" fmla="*/ 25 h 85"/>
                  <a:gd name="T26" fmla="*/ 2819 w 5221"/>
                  <a:gd name="T27" fmla="*/ 25 h 85"/>
                  <a:gd name="T28" fmla="*/ 3038 w 5221"/>
                  <a:gd name="T29" fmla="*/ 33 h 85"/>
                  <a:gd name="T30" fmla="*/ 3152 w 5221"/>
                  <a:gd name="T31" fmla="*/ 59 h 85"/>
                  <a:gd name="T32" fmla="*/ 3320 w 5221"/>
                  <a:gd name="T33" fmla="*/ 50 h 85"/>
                  <a:gd name="T34" fmla="*/ 3643 w 5221"/>
                  <a:gd name="T35" fmla="*/ 50 h 85"/>
                  <a:gd name="T36" fmla="*/ 3832 w 5221"/>
                  <a:gd name="T37" fmla="*/ 25 h 85"/>
                  <a:gd name="T38" fmla="*/ 3987 w 5221"/>
                  <a:gd name="T39" fmla="*/ 8 h 85"/>
                  <a:gd name="T40" fmla="*/ 4227 w 5221"/>
                  <a:gd name="T41" fmla="*/ 8 h 85"/>
                  <a:gd name="T42" fmla="*/ 4437 w 5221"/>
                  <a:gd name="T43" fmla="*/ 33 h 85"/>
                  <a:gd name="T44" fmla="*/ 4687 w 5221"/>
                  <a:gd name="T45" fmla="*/ 33 h 85"/>
                  <a:gd name="T46" fmla="*/ 4834 w 5221"/>
                  <a:gd name="T47" fmla="*/ 33 h 85"/>
                  <a:gd name="T48" fmla="*/ 5074 w 5221"/>
                  <a:gd name="T49" fmla="*/ 33 h 85"/>
                  <a:gd name="T50" fmla="*/ 5199 w 5221"/>
                  <a:gd name="T51" fmla="*/ 76 h 85"/>
                  <a:gd name="T52" fmla="*/ 4938 w 5221"/>
                  <a:gd name="T53" fmla="*/ 67 h 85"/>
                  <a:gd name="T54" fmla="*/ 4719 w 5221"/>
                  <a:gd name="T55" fmla="*/ 67 h 85"/>
                  <a:gd name="T56" fmla="*/ 4499 w 5221"/>
                  <a:gd name="T57" fmla="*/ 76 h 85"/>
                  <a:gd name="T58" fmla="*/ 4312 w 5221"/>
                  <a:gd name="T59" fmla="*/ 84 h 85"/>
                  <a:gd name="T60" fmla="*/ 4029 w 5221"/>
                  <a:gd name="T61" fmla="*/ 76 h 85"/>
                  <a:gd name="T62" fmla="*/ 3821 w 5221"/>
                  <a:gd name="T63" fmla="*/ 59 h 85"/>
                  <a:gd name="T64" fmla="*/ 3612 w 5221"/>
                  <a:gd name="T65" fmla="*/ 59 h 85"/>
                  <a:gd name="T66" fmla="*/ 3456 w 5221"/>
                  <a:gd name="T67" fmla="*/ 76 h 85"/>
                  <a:gd name="T68" fmla="*/ 3205 w 5221"/>
                  <a:gd name="T69" fmla="*/ 84 h 85"/>
                  <a:gd name="T70" fmla="*/ 2944 w 5221"/>
                  <a:gd name="T71" fmla="*/ 76 h 85"/>
                  <a:gd name="T72" fmla="*/ 2651 w 5221"/>
                  <a:gd name="T73" fmla="*/ 84 h 85"/>
                  <a:gd name="T74" fmla="*/ 2432 w 5221"/>
                  <a:gd name="T75" fmla="*/ 76 h 85"/>
                  <a:gd name="T76" fmla="*/ 2192 w 5221"/>
                  <a:gd name="T77" fmla="*/ 76 h 85"/>
                  <a:gd name="T78" fmla="*/ 2014 w 5221"/>
                  <a:gd name="T79" fmla="*/ 59 h 85"/>
                  <a:gd name="T80" fmla="*/ 1837 w 5221"/>
                  <a:gd name="T81" fmla="*/ 67 h 85"/>
                  <a:gd name="T82" fmla="*/ 1628 w 5221"/>
                  <a:gd name="T83" fmla="*/ 76 h 85"/>
                  <a:gd name="T84" fmla="*/ 1451 w 5221"/>
                  <a:gd name="T85" fmla="*/ 59 h 85"/>
                  <a:gd name="T86" fmla="*/ 1211 w 5221"/>
                  <a:gd name="T87" fmla="*/ 59 h 85"/>
                  <a:gd name="T88" fmla="*/ 876 w 5221"/>
                  <a:gd name="T89" fmla="*/ 67 h 85"/>
                  <a:gd name="T90" fmla="*/ 668 w 5221"/>
                  <a:gd name="T91" fmla="*/ 59 h 85"/>
                  <a:gd name="T92" fmla="*/ 521 w 5221"/>
                  <a:gd name="T93" fmla="*/ 42 h 85"/>
                  <a:gd name="T94" fmla="*/ 324 w 5221"/>
                  <a:gd name="T95" fmla="*/ 50 h 85"/>
                  <a:gd name="T96" fmla="*/ 135 w 5221"/>
                  <a:gd name="T97" fmla="*/ 50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221" h="85">
                    <a:moveTo>
                      <a:pt x="0" y="25"/>
                    </a:moveTo>
                    <a:lnTo>
                      <a:pt x="94" y="16"/>
                    </a:lnTo>
                    <a:lnTo>
                      <a:pt x="125" y="8"/>
                    </a:lnTo>
                    <a:lnTo>
                      <a:pt x="167" y="8"/>
                    </a:lnTo>
                    <a:lnTo>
                      <a:pt x="198" y="8"/>
                    </a:lnTo>
                    <a:lnTo>
                      <a:pt x="240" y="8"/>
                    </a:lnTo>
                    <a:lnTo>
                      <a:pt x="324" y="8"/>
                    </a:lnTo>
                    <a:lnTo>
                      <a:pt x="355" y="16"/>
                    </a:lnTo>
                    <a:lnTo>
                      <a:pt x="386" y="16"/>
                    </a:lnTo>
                    <a:lnTo>
                      <a:pt x="428" y="25"/>
                    </a:lnTo>
                    <a:lnTo>
                      <a:pt x="459" y="33"/>
                    </a:lnTo>
                    <a:lnTo>
                      <a:pt x="491" y="33"/>
                    </a:lnTo>
                    <a:lnTo>
                      <a:pt x="574" y="33"/>
                    </a:lnTo>
                    <a:lnTo>
                      <a:pt x="616" y="33"/>
                    </a:lnTo>
                    <a:lnTo>
                      <a:pt x="657" y="33"/>
                    </a:lnTo>
                    <a:lnTo>
                      <a:pt x="731" y="33"/>
                    </a:lnTo>
                    <a:lnTo>
                      <a:pt x="793" y="33"/>
                    </a:lnTo>
                    <a:lnTo>
                      <a:pt x="856" y="33"/>
                    </a:lnTo>
                    <a:lnTo>
                      <a:pt x="918" y="33"/>
                    </a:lnTo>
                    <a:lnTo>
                      <a:pt x="950" y="33"/>
                    </a:lnTo>
                    <a:lnTo>
                      <a:pt x="1023" y="25"/>
                    </a:lnTo>
                    <a:lnTo>
                      <a:pt x="1065" y="16"/>
                    </a:lnTo>
                    <a:lnTo>
                      <a:pt x="1107" y="0"/>
                    </a:lnTo>
                    <a:lnTo>
                      <a:pt x="1137" y="0"/>
                    </a:lnTo>
                    <a:lnTo>
                      <a:pt x="1169" y="0"/>
                    </a:lnTo>
                    <a:lnTo>
                      <a:pt x="1232" y="0"/>
                    </a:lnTo>
                    <a:lnTo>
                      <a:pt x="1273" y="8"/>
                    </a:lnTo>
                    <a:lnTo>
                      <a:pt x="1336" y="8"/>
                    </a:lnTo>
                    <a:lnTo>
                      <a:pt x="1398" y="8"/>
                    </a:lnTo>
                    <a:lnTo>
                      <a:pt x="1420" y="16"/>
                    </a:lnTo>
                    <a:lnTo>
                      <a:pt x="1483" y="16"/>
                    </a:lnTo>
                    <a:lnTo>
                      <a:pt x="1545" y="25"/>
                    </a:lnTo>
                    <a:lnTo>
                      <a:pt x="1608" y="25"/>
                    </a:lnTo>
                    <a:lnTo>
                      <a:pt x="1649" y="25"/>
                    </a:lnTo>
                    <a:lnTo>
                      <a:pt x="1691" y="25"/>
                    </a:lnTo>
                    <a:lnTo>
                      <a:pt x="1733" y="25"/>
                    </a:lnTo>
                    <a:lnTo>
                      <a:pt x="1774" y="25"/>
                    </a:lnTo>
                    <a:lnTo>
                      <a:pt x="1816" y="16"/>
                    </a:lnTo>
                    <a:lnTo>
                      <a:pt x="1900" y="16"/>
                    </a:lnTo>
                    <a:lnTo>
                      <a:pt x="1984" y="25"/>
                    </a:lnTo>
                    <a:lnTo>
                      <a:pt x="2046" y="25"/>
                    </a:lnTo>
                    <a:lnTo>
                      <a:pt x="2109" y="25"/>
                    </a:lnTo>
                    <a:lnTo>
                      <a:pt x="2171" y="25"/>
                    </a:lnTo>
                    <a:lnTo>
                      <a:pt x="2234" y="25"/>
                    </a:lnTo>
                    <a:lnTo>
                      <a:pt x="2265" y="25"/>
                    </a:lnTo>
                    <a:lnTo>
                      <a:pt x="2307" y="25"/>
                    </a:lnTo>
                    <a:lnTo>
                      <a:pt x="2390" y="25"/>
                    </a:lnTo>
                    <a:lnTo>
                      <a:pt x="2464" y="25"/>
                    </a:lnTo>
                    <a:lnTo>
                      <a:pt x="2505" y="25"/>
                    </a:lnTo>
                    <a:lnTo>
                      <a:pt x="2547" y="25"/>
                    </a:lnTo>
                    <a:lnTo>
                      <a:pt x="2589" y="25"/>
                    </a:lnTo>
                    <a:lnTo>
                      <a:pt x="2651" y="25"/>
                    </a:lnTo>
                    <a:lnTo>
                      <a:pt x="2693" y="25"/>
                    </a:lnTo>
                    <a:lnTo>
                      <a:pt x="2725" y="25"/>
                    </a:lnTo>
                    <a:lnTo>
                      <a:pt x="2756" y="25"/>
                    </a:lnTo>
                    <a:lnTo>
                      <a:pt x="2819" y="25"/>
                    </a:lnTo>
                    <a:lnTo>
                      <a:pt x="2881" y="25"/>
                    </a:lnTo>
                    <a:lnTo>
                      <a:pt x="2965" y="25"/>
                    </a:lnTo>
                    <a:lnTo>
                      <a:pt x="3006" y="33"/>
                    </a:lnTo>
                    <a:lnTo>
                      <a:pt x="3038" y="33"/>
                    </a:lnTo>
                    <a:lnTo>
                      <a:pt x="3069" y="33"/>
                    </a:lnTo>
                    <a:lnTo>
                      <a:pt x="3101" y="59"/>
                    </a:lnTo>
                    <a:lnTo>
                      <a:pt x="3131" y="84"/>
                    </a:lnTo>
                    <a:lnTo>
                      <a:pt x="3152" y="59"/>
                    </a:lnTo>
                    <a:lnTo>
                      <a:pt x="3216" y="67"/>
                    </a:lnTo>
                    <a:lnTo>
                      <a:pt x="3246" y="67"/>
                    </a:lnTo>
                    <a:lnTo>
                      <a:pt x="3288" y="59"/>
                    </a:lnTo>
                    <a:lnTo>
                      <a:pt x="3320" y="50"/>
                    </a:lnTo>
                    <a:lnTo>
                      <a:pt x="3351" y="50"/>
                    </a:lnTo>
                    <a:lnTo>
                      <a:pt x="3435" y="50"/>
                    </a:lnTo>
                    <a:lnTo>
                      <a:pt x="3539" y="50"/>
                    </a:lnTo>
                    <a:lnTo>
                      <a:pt x="3643" y="50"/>
                    </a:lnTo>
                    <a:lnTo>
                      <a:pt x="3706" y="50"/>
                    </a:lnTo>
                    <a:lnTo>
                      <a:pt x="3768" y="42"/>
                    </a:lnTo>
                    <a:lnTo>
                      <a:pt x="3810" y="33"/>
                    </a:lnTo>
                    <a:lnTo>
                      <a:pt x="3832" y="25"/>
                    </a:lnTo>
                    <a:lnTo>
                      <a:pt x="3862" y="16"/>
                    </a:lnTo>
                    <a:lnTo>
                      <a:pt x="3894" y="8"/>
                    </a:lnTo>
                    <a:lnTo>
                      <a:pt x="3957" y="8"/>
                    </a:lnTo>
                    <a:lnTo>
                      <a:pt x="3987" y="8"/>
                    </a:lnTo>
                    <a:lnTo>
                      <a:pt x="4072" y="8"/>
                    </a:lnTo>
                    <a:lnTo>
                      <a:pt x="4155" y="8"/>
                    </a:lnTo>
                    <a:lnTo>
                      <a:pt x="4186" y="8"/>
                    </a:lnTo>
                    <a:lnTo>
                      <a:pt x="4227" y="8"/>
                    </a:lnTo>
                    <a:lnTo>
                      <a:pt x="4312" y="8"/>
                    </a:lnTo>
                    <a:lnTo>
                      <a:pt x="4374" y="8"/>
                    </a:lnTo>
                    <a:lnTo>
                      <a:pt x="4405" y="25"/>
                    </a:lnTo>
                    <a:lnTo>
                      <a:pt x="4437" y="33"/>
                    </a:lnTo>
                    <a:lnTo>
                      <a:pt x="4478" y="33"/>
                    </a:lnTo>
                    <a:lnTo>
                      <a:pt x="4562" y="33"/>
                    </a:lnTo>
                    <a:lnTo>
                      <a:pt x="4624" y="33"/>
                    </a:lnTo>
                    <a:lnTo>
                      <a:pt x="4687" y="33"/>
                    </a:lnTo>
                    <a:lnTo>
                      <a:pt x="4709" y="33"/>
                    </a:lnTo>
                    <a:lnTo>
                      <a:pt x="4750" y="33"/>
                    </a:lnTo>
                    <a:lnTo>
                      <a:pt x="4792" y="33"/>
                    </a:lnTo>
                    <a:lnTo>
                      <a:pt x="4834" y="33"/>
                    </a:lnTo>
                    <a:lnTo>
                      <a:pt x="4896" y="33"/>
                    </a:lnTo>
                    <a:lnTo>
                      <a:pt x="4928" y="33"/>
                    </a:lnTo>
                    <a:lnTo>
                      <a:pt x="5000" y="33"/>
                    </a:lnTo>
                    <a:lnTo>
                      <a:pt x="5074" y="33"/>
                    </a:lnTo>
                    <a:lnTo>
                      <a:pt x="5147" y="33"/>
                    </a:lnTo>
                    <a:lnTo>
                      <a:pt x="5178" y="33"/>
                    </a:lnTo>
                    <a:lnTo>
                      <a:pt x="5220" y="50"/>
                    </a:lnTo>
                    <a:lnTo>
                      <a:pt x="5199" y="76"/>
                    </a:lnTo>
                    <a:lnTo>
                      <a:pt x="5115" y="76"/>
                    </a:lnTo>
                    <a:lnTo>
                      <a:pt x="5084" y="76"/>
                    </a:lnTo>
                    <a:lnTo>
                      <a:pt x="5000" y="67"/>
                    </a:lnTo>
                    <a:lnTo>
                      <a:pt x="4938" y="67"/>
                    </a:lnTo>
                    <a:lnTo>
                      <a:pt x="4906" y="67"/>
                    </a:lnTo>
                    <a:lnTo>
                      <a:pt x="4864" y="67"/>
                    </a:lnTo>
                    <a:lnTo>
                      <a:pt x="4792" y="67"/>
                    </a:lnTo>
                    <a:lnTo>
                      <a:pt x="4719" y="67"/>
                    </a:lnTo>
                    <a:lnTo>
                      <a:pt x="4687" y="67"/>
                    </a:lnTo>
                    <a:lnTo>
                      <a:pt x="4624" y="67"/>
                    </a:lnTo>
                    <a:lnTo>
                      <a:pt x="4583" y="67"/>
                    </a:lnTo>
                    <a:lnTo>
                      <a:pt x="4499" y="76"/>
                    </a:lnTo>
                    <a:lnTo>
                      <a:pt x="4468" y="84"/>
                    </a:lnTo>
                    <a:lnTo>
                      <a:pt x="4426" y="84"/>
                    </a:lnTo>
                    <a:lnTo>
                      <a:pt x="4395" y="84"/>
                    </a:lnTo>
                    <a:lnTo>
                      <a:pt x="4312" y="84"/>
                    </a:lnTo>
                    <a:lnTo>
                      <a:pt x="4248" y="84"/>
                    </a:lnTo>
                    <a:lnTo>
                      <a:pt x="4218" y="84"/>
                    </a:lnTo>
                    <a:lnTo>
                      <a:pt x="4113" y="76"/>
                    </a:lnTo>
                    <a:lnTo>
                      <a:pt x="4029" y="76"/>
                    </a:lnTo>
                    <a:lnTo>
                      <a:pt x="3946" y="67"/>
                    </a:lnTo>
                    <a:lnTo>
                      <a:pt x="3883" y="59"/>
                    </a:lnTo>
                    <a:lnTo>
                      <a:pt x="3852" y="59"/>
                    </a:lnTo>
                    <a:lnTo>
                      <a:pt x="3821" y="59"/>
                    </a:lnTo>
                    <a:lnTo>
                      <a:pt x="3789" y="59"/>
                    </a:lnTo>
                    <a:lnTo>
                      <a:pt x="3758" y="59"/>
                    </a:lnTo>
                    <a:lnTo>
                      <a:pt x="3675" y="59"/>
                    </a:lnTo>
                    <a:lnTo>
                      <a:pt x="3612" y="59"/>
                    </a:lnTo>
                    <a:lnTo>
                      <a:pt x="3549" y="59"/>
                    </a:lnTo>
                    <a:lnTo>
                      <a:pt x="3518" y="59"/>
                    </a:lnTo>
                    <a:lnTo>
                      <a:pt x="3486" y="76"/>
                    </a:lnTo>
                    <a:lnTo>
                      <a:pt x="3456" y="76"/>
                    </a:lnTo>
                    <a:lnTo>
                      <a:pt x="3393" y="84"/>
                    </a:lnTo>
                    <a:lnTo>
                      <a:pt x="3320" y="84"/>
                    </a:lnTo>
                    <a:lnTo>
                      <a:pt x="3236" y="84"/>
                    </a:lnTo>
                    <a:lnTo>
                      <a:pt x="3205" y="84"/>
                    </a:lnTo>
                    <a:lnTo>
                      <a:pt x="3121" y="84"/>
                    </a:lnTo>
                    <a:lnTo>
                      <a:pt x="3059" y="84"/>
                    </a:lnTo>
                    <a:lnTo>
                      <a:pt x="3027" y="84"/>
                    </a:lnTo>
                    <a:lnTo>
                      <a:pt x="2944" y="76"/>
                    </a:lnTo>
                    <a:lnTo>
                      <a:pt x="2860" y="76"/>
                    </a:lnTo>
                    <a:lnTo>
                      <a:pt x="2798" y="76"/>
                    </a:lnTo>
                    <a:lnTo>
                      <a:pt x="2714" y="76"/>
                    </a:lnTo>
                    <a:lnTo>
                      <a:pt x="2651" y="84"/>
                    </a:lnTo>
                    <a:lnTo>
                      <a:pt x="2589" y="84"/>
                    </a:lnTo>
                    <a:lnTo>
                      <a:pt x="2505" y="84"/>
                    </a:lnTo>
                    <a:lnTo>
                      <a:pt x="2474" y="76"/>
                    </a:lnTo>
                    <a:lnTo>
                      <a:pt x="2432" y="76"/>
                    </a:lnTo>
                    <a:lnTo>
                      <a:pt x="2360" y="76"/>
                    </a:lnTo>
                    <a:lnTo>
                      <a:pt x="2318" y="76"/>
                    </a:lnTo>
                    <a:lnTo>
                      <a:pt x="2254" y="76"/>
                    </a:lnTo>
                    <a:lnTo>
                      <a:pt x="2192" y="76"/>
                    </a:lnTo>
                    <a:lnTo>
                      <a:pt x="2150" y="76"/>
                    </a:lnTo>
                    <a:lnTo>
                      <a:pt x="2088" y="76"/>
                    </a:lnTo>
                    <a:lnTo>
                      <a:pt x="2056" y="67"/>
                    </a:lnTo>
                    <a:lnTo>
                      <a:pt x="2014" y="59"/>
                    </a:lnTo>
                    <a:lnTo>
                      <a:pt x="1973" y="59"/>
                    </a:lnTo>
                    <a:lnTo>
                      <a:pt x="1889" y="59"/>
                    </a:lnTo>
                    <a:lnTo>
                      <a:pt x="1859" y="59"/>
                    </a:lnTo>
                    <a:lnTo>
                      <a:pt x="1837" y="67"/>
                    </a:lnTo>
                    <a:lnTo>
                      <a:pt x="1774" y="76"/>
                    </a:lnTo>
                    <a:lnTo>
                      <a:pt x="1743" y="84"/>
                    </a:lnTo>
                    <a:lnTo>
                      <a:pt x="1660" y="76"/>
                    </a:lnTo>
                    <a:lnTo>
                      <a:pt x="1628" y="76"/>
                    </a:lnTo>
                    <a:lnTo>
                      <a:pt x="1545" y="84"/>
                    </a:lnTo>
                    <a:lnTo>
                      <a:pt x="1513" y="84"/>
                    </a:lnTo>
                    <a:lnTo>
                      <a:pt x="1483" y="84"/>
                    </a:lnTo>
                    <a:lnTo>
                      <a:pt x="1451" y="59"/>
                    </a:lnTo>
                    <a:lnTo>
                      <a:pt x="1409" y="50"/>
                    </a:lnTo>
                    <a:lnTo>
                      <a:pt x="1336" y="50"/>
                    </a:lnTo>
                    <a:lnTo>
                      <a:pt x="1294" y="59"/>
                    </a:lnTo>
                    <a:lnTo>
                      <a:pt x="1211" y="59"/>
                    </a:lnTo>
                    <a:lnTo>
                      <a:pt x="1127" y="67"/>
                    </a:lnTo>
                    <a:lnTo>
                      <a:pt x="1023" y="67"/>
                    </a:lnTo>
                    <a:lnTo>
                      <a:pt x="960" y="67"/>
                    </a:lnTo>
                    <a:lnTo>
                      <a:pt x="876" y="67"/>
                    </a:lnTo>
                    <a:lnTo>
                      <a:pt x="846" y="67"/>
                    </a:lnTo>
                    <a:lnTo>
                      <a:pt x="762" y="76"/>
                    </a:lnTo>
                    <a:lnTo>
                      <a:pt x="699" y="76"/>
                    </a:lnTo>
                    <a:lnTo>
                      <a:pt x="668" y="59"/>
                    </a:lnTo>
                    <a:lnTo>
                      <a:pt x="636" y="42"/>
                    </a:lnTo>
                    <a:lnTo>
                      <a:pt x="606" y="42"/>
                    </a:lnTo>
                    <a:lnTo>
                      <a:pt x="543" y="42"/>
                    </a:lnTo>
                    <a:lnTo>
                      <a:pt x="521" y="42"/>
                    </a:lnTo>
                    <a:lnTo>
                      <a:pt x="491" y="50"/>
                    </a:lnTo>
                    <a:lnTo>
                      <a:pt x="459" y="50"/>
                    </a:lnTo>
                    <a:lnTo>
                      <a:pt x="428" y="50"/>
                    </a:lnTo>
                    <a:lnTo>
                      <a:pt x="324" y="50"/>
                    </a:lnTo>
                    <a:lnTo>
                      <a:pt x="292" y="50"/>
                    </a:lnTo>
                    <a:lnTo>
                      <a:pt x="250" y="50"/>
                    </a:lnTo>
                    <a:lnTo>
                      <a:pt x="219" y="50"/>
                    </a:lnTo>
                    <a:lnTo>
                      <a:pt x="135" y="50"/>
                    </a:lnTo>
                    <a:lnTo>
                      <a:pt x="52" y="50"/>
                    </a:lnTo>
                    <a:lnTo>
                      <a:pt x="0" y="25"/>
                    </a:lnTo>
                  </a:path>
                </a:pathLst>
              </a:custGeom>
              <a:solidFill>
                <a:srgbClr val="F8F8F8">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49" name="Freeform 5">
                <a:extLst>
                  <a:ext uri="{FF2B5EF4-FFF2-40B4-BE49-F238E27FC236}">
                    <a16:creationId xmlns:a16="http://schemas.microsoft.com/office/drawing/2014/main" id="{4E678A89-9BF0-1457-CA54-E828090E6989}"/>
                  </a:ext>
                </a:extLst>
              </p:cNvPr>
              <p:cNvSpPr>
                <a:spLocks/>
              </p:cNvSpPr>
              <p:nvPr/>
            </p:nvSpPr>
            <p:spPr bwMode="auto">
              <a:xfrm>
                <a:off x="149" y="1022"/>
                <a:ext cx="5221" cy="85"/>
              </a:xfrm>
              <a:custGeom>
                <a:avLst/>
                <a:gdLst>
                  <a:gd name="T0" fmla="*/ 167 w 5221"/>
                  <a:gd name="T1" fmla="*/ 8 h 85"/>
                  <a:gd name="T2" fmla="*/ 355 w 5221"/>
                  <a:gd name="T3" fmla="*/ 16 h 85"/>
                  <a:gd name="T4" fmla="*/ 491 w 5221"/>
                  <a:gd name="T5" fmla="*/ 33 h 85"/>
                  <a:gd name="T6" fmla="*/ 731 w 5221"/>
                  <a:gd name="T7" fmla="*/ 33 h 85"/>
                  <a:gd name="T8" fmla="*/ 950 w 5221"/>
                  <a:gd name="T9" fmla="*/ 33 h 85"/>
                  <a:gd name="T10" fmla="*/ 1137 w 5221"/>
                  <a:gd name="T11" fmla="*/ 0 h 85"/>
                  <a:gd name="T12" fmla="*/ 1336 w 5221"/>
                  <a:gd name="T13" fmla="*/ 8 h 85"/>
                  <a:gd name="T14" fmla="*/ 1545 w 5221"/>
                  <a:gd name="T15" fmla="*/ 25 h 85"/>
                  <a:gd name="T16" fmla="*/ 1733 w 5221"/>
                  <a:gd name="T17" fmla="*/ 25 h 85"/>
                  <a:gd name="T18" fmla="*/ 1984 w 5221"/>
                  <a:gd name="T19" fmla="*/ 25 h 85"/>
                  <a:gd name="T20" fmla="*/ 2234 w 5221"/>
                  <a:gd name="T21" fmla="*/ 25 h 85"/>
                  <a:gd name="T22" fmla="*/ 2464 w 5221"/>
                  <a:gd name="T23" fmla="*/ 25 h 85"/>
                  <a:gd name="T24" fmla="*/ 2651 w 5221"/>
                  <a:gd name="T25" fmla="*/ 25 h 85"/>
                  <a:gd name="T26" fmla="*/ 2819 w 5221"/>
                  <a:gd name="T27" fmla="*/ 25 h 85"/>
                  <a:gd name="T28" fmla="*/ 3038 w 5221"/>
                  <a:gd name="T29" fmla="*/ 33 h 85"/>
                  <a:gd name="T30" fmla="*/ 3152 w 5221"/>
                  <a:gd name="T31" fmla="*/ 59 h 85"/>
                  <a:gd name="T32" fmla="*/ 3320 w 5221"/>
                  <a:gd name="T33" fmla="*/ 50 h 85"/>
                  <a:gd name="T34" fmla="*/ 3643 w 5221"/>
                  <a:gd name="T35" fmla="*/ 50 h 85"/>
                  <a:gd name="T36" fmla="*/ 3832 w 5221"/>
                  <a:gd name="T37" fmla="*/ 25 h 85"/>
                  <a:gd name="T38" fmla="*/ 3987 w 5221"/>
                  <a:gd name="T39" fmla="*/ 8 h 85"/>
                  <a:gd name="T40" fmla="*/ 4227 w 5221"/>
                  <a:gd name="T41" fmla="*/ 8 h 85"/>
                  <a:gd name="T42" fmla="*/ 4437 w 5221"/>
                  <a:gd name="T43" fmla="*/ 33 h 85"/>
                  <a:gd name="T44" fmla="*/ 4687 w 5221"/>
                  <a:gd name="T45" fmla="*/ 33 h 85"/>
                  <a:gd name="T46" fmla="*/ 4834 w 5221"/>
                  <a:gd name="T47" fmla="*/ 33 h 85"/>
                  <a:gd name="T48" fmla="*/ 5074 w 5221"/>
                  <a:gd name="T49" fmla="*/ 33 h 85"/>
                  <a:gd name="T50" fmla="*/ 5199 w 5221"/>
                  <a:gd name="T51" fmla="*/ 76 h 85"/>
                  <a:gd name="T52" fmla="*/ 4938 w 5221"/>
                  <a:gd name="T53" fmla="*/ 67 h 85"/>
                  <a:gd name="T54" fmla="*/ 4719 w 5221"/>
                  <a:gd name="T55" fmla="*/ 67 h 85"/>
                  <a:gd name="T56" fmla="*/ 4499 w 5221"/>
                  <a:gd name="T57" fmla="*/ 76 h 85"/>
                  <a:gd name="T58" fmla="*/ 4312 w 5221"/>
                  <a:gd name="T59" fmla="*/ 84 h 85"/>
                  <a:gd name="T60" fmla="*/ 4029 w 5221"/>
                  <a:gd name="T61" fmla="*/ 76 h 85"/>
                  <a:gd name="T62" fmla="*/ 3821 w 5221"/>
                  <a:gd name="T63" fmla="*/ 59 h 85"/>
                  <a:gd name="T64" fmla="*/ 3612 w 5221"/>
                  <a:gd name="T65" fmla="*/ 59 h 85"/>
                  <a:gd name="T66" fmla="*/ 3456 w 5221"/>
                  <a:gd name="T67" fmla="*/ 76 h 85"/>
                  <a:gd name="T68" fmla="*/ 3205 w 5221"/>
                  <a:gd name="T69" fmla="*/ 84 h 85"/>
                  <a:gd name="T70" fmla="*/ 2944 w 5221"/>
                  <a:gd name="T71" fmla="*/ 76 h 85"/>
                  <a:gd name="T72" fmla="*/ 2651 w 5221"/>
                  <a:gd name="T73" fmla="*/ 84 h 85"/>
                  <a:gd name="T74" fmla="*/ 2432 w 5221"/>
                  <a:gd name="T75" fmla="*/ 76 h 85"/>
                  <a:gd name="T76" fmla="*/ 2192 w 5221"/>
                  <a:gd name="T77" fmla="*/ 76 h 85"/>
                  <a:gd name="T78" fmla="*/ 2014 w 5221"/>
                  <a:gd name="T79" fmla="*/ 59 h 85"/>
                  <a:gd name="T80" fmla="*/ 1837 w 5221"/>
                  <a:gd name="T81" fmla="*/ 67 h 85"/>
                  <a:gd name="T82" fmla="*/ 1628 w 5221"/>
                  <a:gd name="T83" fmla="*/ 76 h 85"/>
                  <a:gd name="T84" fmla="*/ 1451 w 5221"/>
                  <a:gd name="T85" fmla="*/ 59 h 85"/>
                  <a:gd name="T86" fmla="*/ 1211 w 5221"/>
                  <a:gd name="T87" fmla="*/ 59 h 85"/>
                  <a:gd name="T88" fmla="*/ 876 w 5221"/>
                  <a:gd name="T89" fmla="*/ 67 h 85"/>
                  <a:gd name="T90" fmla="*/ 668 w 5221"/>
                  <a:gd name="T91" fmla="*/ 59 h 85"/>
                  <a:gd name="T92" fmla="*/ 521 w 5221"/>
                  <a:gd name="T93" fmla="*/ 42 h 85"/>
                  <a:gd name="T94" fmla="*/ 324 w 5221"/>
                  <a:gd name="T95" fmla="*/ 50 h 85"/>
                  <a:gd name="T96" fmla="*/ 135 w 5221"/>
                  <a:gd name="T97" fmla="*/ 50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221" h="85">
                    <a:moveTo>
                      <a:pt x="0" y="25"/>
                    </a:moveTo>
                    <a:lnTo>
                      <a:pt x="94" y="16"/>
                    </a:lnTo>
                    <a:lnTo>
                      <a:pt x="125" y="8"/>
                    </a:lnTo>
                    <a:lnTo>
                      <a:pt x="167" y="8"/>
                    </a:lnTo>
                    <a:lnTo>
                      <a:pt x="198" y="8"/>
                    </a:lnTo>
                    <a:lnTo>
                      <a:pt x="240" y="8"/>
                    </a:lnTo>
                    <a:lnTo>
                      <a:pt x="324" y="8"/>
                    </a:lnTo>
                    <a:lnTo>
                      <a:pt x="355" y="16"/>
                    </a:lnTo>
                    <a:lnTo>
                      <a:pt x="386" y="16"/>
                    </a:lnTo>
                    <a:lnTo>
                      <a:pt x="428" y="25"/>
                    </a:lnTo>
                    <a:lnTo>
                      <a:pt x="459" y="33"/>
                    </a:lnTo>
                    <a:lnTo>
                      <a:pt x="491" y="33"/>
                    </a:lnTo>
                    <a:lnTo>
                      <a:pt x="574" y="33"/>
                    </a:lnTo>
                    <a:lnTo>
                      <a:pt x="616" y="33"/>
                    </a:lnTo>
                    <a:lnTo>
                      <a:pt x="657" y="33"/>
                    </a:lnTo>
                    <a:lnTo>
                      <a:pt x="731" y="33"/>
                    </a:lnTo>
                    <a:lnTo>
                      <a:pt x="793" y="33"/>
                    </a:lnTo>
                    <a:lnTo>
                      <a:pt x="856" y="33"/>
                    </a:lnTo>
                    <a:lnTo>
                      <a:pt x="918" y="33"/>
                    </a:lnTo>
                    <a:lnTo>
                      <a:pt x="950" y="33"/>
                    </a:lnTo>
                    <a:lnTo>
                      <a:pt x="1023" y="25"/>
                    </a:lnTo>
                    <a:lnTo>
                      <a:pt x="1065" y="16"/>
                    </a:lnTo>
                    <a:lnTo>
                      <a:pt x="1107" y="0"/>
                    </a:lnTo>
                    <a:lnTo>
                      <a:pt x="1137" y="0"/>
                    </a:lnTo>
                    <a:lnTo>
                      <a:pt x="1169" y="0"/>
                    </a:lnTo>
                    <a:lnTo>
                      <a:pt x="1232" y="0"/>
                    </a:lnTo>
                    <a:lnTo>
                      <a:pt x="1273" y="8"/>
                    </a:lnTo>
                    <a:lnTo>
                      <a:pt x="1336" y="8"/>
                    </a:lnTo>
                    <a:lnTo>
                      <a:pt x="1398" y="8"/>
                    </a:lnTo>
                    <a:lnTo>
                      <a:pt x="1420" y="16"/>
                    </a:lnTo>
                    <a:lnTo>
                      <a:pt x="1483" y="16"/>
                    </a:lnTo>
                    <a:lnTo>
                      <a:pt x="1545" y="25"/>
                    </a:lnTo>
                    <a:lnTo>
                      <a:pt x="1608" y="25"/>
                    </a:lnTo>
                    <a:lnTo>
                      <a:pt x="1649" y="25"/>
                    </a:lnTo>
                    <a:lnTo>
                      <a:pt x="1691" y="25"/>
                    </a:lnTo>
                    <a:lnTo>
                      <a:pt x="1733" y="25"/>
                    </a:lnTo>
                    <a:lnTo>
                      <a:pt x="1774" y="25"/>
                    </a:lnTo>
                    <a:lnTo>
                      <a:pt x="1816" y="16"/>
                    </a:lnTo>
                    <a:lnTo>
                      <a:pt x="1900" y="16"/>
                    </a:lnTo>
                    <a:lnTo>
                      <a:pt x="1984" y="25"/>
                    </a:lnTo>
                    <a:lnTo>
                      <a:pt x="2046" y="25"/>
                    </a:lnTo>
                    <a:lnTo>
                      <a:pt x="2109" y="25"/>
                    </a:lnTo>
                    <a:lnTo>
                      <a:pt x="2171" y="25"/>
                    </a:lnTo>
                    <a:lnTo>
                      <a:pt x="2234" y="25"/>
                    </a:lnTo>
                    <a:lnTo>
                      <a:pt x="2265" y="25"/>
                    </a:lnTo>
                    <a:lnTo>
                      <a:pt x="2307" y="25"/>
                    </a:lnTo>
                    <a:lnTo>
                      <a:pt x="2390" y="25"/>
                    </a:lnTo>
                    <a:lnTo>
                      <a:pt x="2464" y="25"/>
                    </a:lnTo>
                    <a:lnTo>
                      <a:pt x="2505" y="25"/>
                    </a:lnTo>
                    <a:lnTo>
                      <a:pt x="2547" y="25"/>
                    </a:lnTo>
                    <a:lnTo>
                      <a:pt x="2589" y="25"/>
                    </a:lnTo>
                    <a:lnTo>
                      <a:pt x="2651" y="25"/>
                    </a:lnTo>
                    <a:lnTo>
                      <a:pt x="2693" y="25"/>
                    </a:lnTo>
                    <a:lnTo>
                      <a:pt x="2725" y="25"/>
                    </a:lnTo>
                    <a:lnTo>
                      <a:pt x="2756" y="25"/>
                    </a:lnTo>
                    <a:lnTo>
                      <a:pt x="2819" y="25"/>
                    </a:lnTo>
                    <a:lnTo>
                      <a:pt x="2881" y="25"/>
                    </a:lnTo>
                    <a:lnTo>
                      <a:pt x="2965" y="25"/>
                    </a:lnTo>
                    <a:lnTo>
                      <a:pt x="3006" y="33"/>
                    </a:lnTo>
                    <a:lnTo>
                      <a:pt x="3038" y="33"/>
                    </a:lnTo>
                    <a:lnTo>
                      <a:pt x="3069" y="33"/>
                    </a:lnTo>
                    <a:lnTo>
                      <a:pt x="3101" y="59"/>
                    </a:lnTo>
                    <a:lnTo>
                      <a:pt x="3131" y="84"/>
                    </a:lnTo>
                    <a:lnTo>
                      <a:pt x="3152" y="59"/>
                    </a:lnTo>
                    <a:lnTo>
                      <a:pt x="3216" y="67"/>
                    </a:lnTo>
                    <a:lnTo>
                      <a:pt x="3246" y="67"/>
                    </a:lnTo>
                    <a:lnTo>
                      <a:pt x="3288" y="59"/>
                    </a:lnTo>
                    <a:lnTo>
                      <a:pt x="3320" y="50"/>
                    </a:lnTo>
                    <a:lnTo>
                      <a:pt x="3351" y="50"/>
                    </a:lnTo>
                    <a:lnTo>
                      <a:pt x="3435" y="50"/>
                    </a:lnTo>
                    <a:lnTo>
                      <a:pt x="3539" y="50"/>
                    </a:lnTo>
                    <a:lnTo>
                      <a:pt x="3643" y="50"/>
                    </a:lnTo>
                    <a:lnTo>
                      <a:pt x="3706" y="50"/>
                    </a:lnTo>
                    <a:lnTo>
                      <a:pt x="3768" y="42"/>
                    </a:lnTo>
                    <a:lnTo>
                      <a:pt x="3810" y="33"/>
                    </a:lnTo>
                    <a:lnTo>
                      <a:pt x="3832" y="25"/>
                    </a:lnTo>
                    <a:lnTo>
                      <a:pt x="3862" y="16"/>
                    </a:lnTo>
                    <a:lnTo>
                      <a:pt x="3894" y="8"/>
                    </a:lnTo>
                    <a:lnTo>
                      <a:pt x="3957" y="8"/>
                    </a:lnTo>
                    <a:lnTo>
                      <a:pt x="3987" y="8"/>
                    </a:lnTo>
                    <a:lnTo>
                      <a:pt x="4072" y="8"/>
                    </a:lnTo>
                    <a:lnTo>
                      <a:pt x="4155" y="8"/>
                    </a:lnTo>
                    <a:lnTo>
                      <a:pt x="4186" y="8"/>
                    </a:lnTo>
                    <a:lnTo>
                      <a:pt x="4227" y="8"/>
                    </a:lnTo>
                    <a:lnTo>
                      <a:pt x="4312" y="8"/>
                    </a:lnTo>
                    <a:lnTo>
                      <a:pt x="4374" y="8"/>
                    </a:lnTo>
                    <a:lnTo>
                      <a:pt x="4405" y="25"/>
                    </a:lnTo>
                    <a:lnTo>
                      <a:pt x="4437" y="33"/>
                    </a:lnTo>
                    <a:lnTo>
                      <a:pt x="4478" y="33"/>
                    </a:lnTo>
                    <a:lnTo>
                      <a:pt x="4562" y="33"/>
                    </a:lnTo>
                    <a:lnTo>
                      <a:pt x="4624" y="33"/>
                    </a:lnTo>
                    <a:lnTo>
                      <a:pt x="4687" y="33"/>
                    </a:lnTo>
                    <a:lnTo>
                      <a:pt x="4709" y="33"/>
                    </a:lnTo>
                    <a:lnTo>
                      <a:pt x="4750" y="33"/>
                    </a:lnTo>
                    <a:lnTo>
                      <a:pt x="4792" y="33"/>
                    </a:lnTo>
                    <a:lnTo>
                      <a:pt x="4834" y="33"/>
                    </a:lnTo>
                    <a:lnTo>
                      <a:pt x="4896" y="33"/>
                    </a:lnTo>
                    <a:lnTo>
                      <a:pt x="4928" y="33"/>
                    </a:lnTo>
                    <a:lnTo>
                      <a:pt x="5000" y="33"/>
                    </a:lnTo>
                    <a:lnTo>
                      <a:pt x="5074" y="33"/>
                    </a:lnTo>
                    <a:lnTo>
                      <a:pt x="5147" y="33"/>
                    </a:lnTo>
                    <a:lnTo>
                      <a:pt x="5178" y="33"/>
                    </a:lnTo>
                    <a:lnTo>
                      <a:pt x="5220" y="50"/>
                    </a:lnTo>
                    <a:lnTo>
                      <a:pt x="5199" y="76"/>
                    </a:lnTo>
                    <a:lnTo>
                      <a:pt x="5115" y="76"/>
                    </a:lnTo>
                    <a:lnTo>
                      <a:pt x="5084" y="76"/>
                    </a:lnTo>
                    <a:lnTo>
                      <a:pt x="5000" y="67"/>
                    </a:lnTo>
                    <a:lnTo>
                      <a:pt x="4938" y="67"/>
                    </a:lnTo>
                    <a:lnTo>
                      <a:pt x="4906" y="67"/>
                    </a:lnTo>
                    <a:lnTo>
                      <a:pt x="4864" y="67"/>
                    </a:lnTo>
                    <a:lnTo>
                      <a:pt x="4792" y="67"/>
                    </a:lnTo>
                    <a:lnTo>
                      <a:pt x="4719" y="67"/>
                    </a:lnTo>
                    <a:lnTo>
                      <a:pt x="4687" y="67"/>
                    </a:lnTo>
                    <a:lnTo>
                      <a:pt x="4624" y="67"/>
                    </a:lnTo>
                    <a:lnTo>
                      <a:pt x="4583" y="67"/>
                    </a:lnTo>
                    <a:lnTo>
                      <a:pt x="4499" y="76"/>
                    </a:lnTo>
                    <a:lnTo>
                      <a:pt x="4468" y="84"/>
                    </a:lnTo>
                    <a:lnTo>
                      <a:pt x="4426" y="84"/>
                    </a:lnTo>
                    <a:lnTo>
                      <a:pt x="4395" y="84"/>
                    </a:lnTo>
                    <a:lnTo>
                      <a:pt x="4312" y="84"/>
                    </a:lnTo>
                    <a:lnTo>
                      <a:pt x="4248" y="84"/>
                    </a:lnTo>
                    <a:lnTo>
                      <a:pt x="4218" y="84"/>
                    </a:lnTo>
                    <a:lnTo>
                      <a:pt x="4113" y="76"/>
                    </a:lnTo>
                    <a:lnTo>
                      <a:pt x="4029" y="76"/>
                    </a:lnTo>
                    <a:lnTo>
                      <a:pt x="3946" y="67"/>
                    </a:lnTo>
                    <a:lnTo>
                      <a:pt x="3883" y="59"/>
                    </a:lnTo>
                    <a:lnTo>
                      <a:pt x="3852" y="59"/>
                    </a:lnTo>
                    <a:lnTo>
                      <a:pt x="3821" y="59"/>
                    </a:lnTo>
                    <a:lnTo>
                      <a:pt x="3789" y="59"/>
                    </a:lnTo>
                    <a:lnTo>
                      <a:pt x="3758" y="59"/>
                    </a:lnTo>
                    <a:lnTo>
                      <a:pt x="3675" y="59"/>
                    </a:lnTo>
                    <a:lnTo>
                      <a:pt x="3612" y="59"/>
                    </a:lnTo>
                    <a:lnTo>
                      <a:pt x="3549" y="59"/>
                    </a:lnTo>
                    <a:lnTo>
                      <a:pt x="3518" y="59"/>
                    </a:lnTo>
                    <a:lnTo>
                      <a:pt x="3486" y="76"/>
                    </a:lnTo>
                    <a:lnTo>
                      <a:pt x="3456" y="76"/>
                    </a:lnTo>
                    <a:lnTo>
                      <a:pt x="3393" y="84"/>
                    </a:lnTo>
                    <a:lnTo>
                      <a:pt x="3320" y="84"/>
                    </a:lnTo>
                    <a:lnTo>
                      <a:pt x="3236" y="84"/>
                    </a:lnTo>
                    <a:lnTo>
                      <a:pt x="3205" y="84"/>
                    </a:lnTo>
                    <a:lnTo>
                      <a:pt x="3121" y="84"/>
                    </a:lnTo>
                    <a:lnTo>
                      <a:pt x="3059" y="84"/>
                    </a:lnTo>
                    <a:lnTo>
                      <a:pt x="3027" y="84"/>
                    </a:lnTo>
                    <a:lnTo>
                      <a:pt x="2944" y="76"/>
                    </a:lnTo>
                    <a:lnTo>
                      <a:pt x="2860" y="76"/>
                    </a:lnTo>
                    <a:lnTo>
                      <a:pt x="2798" y="76"/>
                    </a:lnTo>
                    <a:lnTo>
                      <a:pt x="2714" y="76"/>
                    </a:lnTo>
                    <a:lnTo>
                      <a:pt x="2651" y="84"/>
                    </a:lnTo>
                    <a:lnTo>
                      <a:pt x="2589" y="84"/>
                    </a:lnTo>
                    <a:lnTo>
                      <a:pt x="2505" y="84"/>
                    </a:lnTo>
                    <a:lnTo>
                      <a:pt x="2474" y="76"/>
                    </a:lnTo>
                    <a:lnTo>
                      <a:pt x="2432" y="76"/>
                    </a:lnTo>
                    <a:lnTo>
                      <a:pt x="2360" y="76"/>
                    </a:lnTo>
                    <a:lnTo>
                      <a:pt x="2318" y="76"/>
                    </a:lnTo>
                    <a:lnTo>
                      <a:pt x="2254" y="76"/>
                    </a:lnTo>
                    <a:lnTo>
                      <a:pt x="2192" y="76"/>
                    </a:lnTo>
                    <a:lnTo>
                      <a:pt x="2150" y="76"/>
                    </a:lnTo>
                    <a:lnTo>
                      <a:pt x="2088" y="76"/>
                    </a:lnTo>
                    <a:lnTo>
                      <a:pt x="2056" y="67"/>
                    </a:lnTo>
                    <a:lnTo>
                      <a:pt x="2014" y="59"/>
                    </a:lnTo>
                    <a:lnTo>
                      <a:pt x="1973" y="59"/>
                    </a:lnTo>
                    <a:lnTo>
                      <a:pt x="1889" y="59"/>
                    </a:lnTo>
                    <a:lnTo>
                      <a:pt x="1859" y="59"/>
                    </a:lnTo>
                    <a:lnTo>
                      <a:pt x="1837" y="67"/>
                    </a:lnTo>
                    <a:lnTo>
                      <a:pt x="1774" y="76"/>
                    </a:lnTo>
                    <a:lnTo>
                      <a:pt x="1743" y="84"/>
                    </a:lnTo>
                    <a:lnTo>
                      <a:pt x="1660" y="76"/>
                    </a:lnTo>
                    <a:lnTo>
                      <a:pt x="1628" y="76"/>
                    </a:lnTo>
                    <a:lnTo>
                      <a:pt x="1545" y="84"/>
                    </a:lnTo>
                    <a:lnTo>
                      <a:pt x="1513" y="84"/>
                    </a:lnTo>
                    <a:lnTo>
                      <a:pt x="1483" y="84"/>
                    </a:lnTo>
                    <a:lnTo>
                      <a:pt x="1451" y="59"/>
                    </a:lnTo>
                    <a:lnTo>
                      <a:pt x="1409" y="50"/>
                    </a:lnTo>
                    <a:lnTo>
                      <a:pt x="1336" y="50"/>
                    </a:lnTo>
                    <a:lnTo>
                      <a:pt x="1294" y="59"/>
                    </a:lnTo>
                    <a:lnTo>
                      <a:pt x="1211" y="59"/>
                    </a:lnTo>
                    <a:lnTo>
                      <a:pt x="1127" y="67"/>
                    </a:lnTo>
                    <a:lnTo>
                      <a:pt x="1023" y="67"/>
                    </a:lnTo>
                    <a:lnTo>
                      <a:pt x="960" y="67"/>
                    </a:lnTo>
                    <a:lnTo>
                      <a:pt x="876" y="67"/>
                    </a:lnTo>
                    <a:lnTo>
                      <a:pt x="846" y="67"/>
                    </a:lnTo>
                    <a:lnTo>
                      <a:pt x="762" y="76"/>
                    </a:lnTo>
                    <a:lnTo>
                      <a:pt x="699" y="76"/>
                    </a:lnTo>
                    <a:lnTo>
                      <a:pt x="668" y="59"/>
                    </a:lnTo>
                    <a:lnTo>
                      <a:pt x="636" y="42"/>
                    </a:lnTo>
                    <a:lnTo>
                      <a:pt x="606" y="42"/>
                    </a:lnTo>
                    <a:lnTo>
                      <a:pt x="543" y="42"/>
                    </a:lnTo>
                    <a:lnTo>
                      <a:pt x="521" y="42"/>
                    </a:lnTo>
                    <a:lnTo>
                      <a:pt x="491" y="50"/>
                    </a:lnTo>
                    <a:lnTo>
                      <a:pt x="459" y="50"/>
                    </a:lnTo>
                    <a:lnTo>
                      <a:pt x="428" y="50"/>
                    </a:lnTo>
                    <a:lnTo>
                      <a:pt x="324" y="50"/>
                    </a:lnTo>
                    <a:lnTo>
                      <a:pt x="292" y="50"/>
                    </a:lnTo>
                    <a:lnTo>
                      <a:pt x="250" y="50"/>
                    </a:lnTo>
                    <a:lnTo>
                      <a:pt x="219" y="50"/>
                    </a:lnTo>
                    <a:lnTo>
                      <a:pt x="135" y="50"/>
                    </a:lnTo>
                    <a:lnTo>
                      <a:pt x="52" y="50"/>
                    </a:lnTo>
                    <a:lnTo>
                      <a:pt x="0" y="25"/>
                    </a:lnTo>
                  </a:path>
                </a:pathLst>
              </a:custGeom>
              <a:solidFill>
                <a:srgbClr val="393939">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grpSp>
        <p:grpSp>
          <p:nvGrpSpPr>
            <p:cNvPr id="1033" name="Group 6">
              <a:extLst>
                <a:ext uri="{FF2B5EF4-FFF2-40B4-BE49-F238E27FC236}">
                  <a16:creationId xmlns:a16="http://schemas.microsoft.com/office/drawing/2014/main" id="{1DA45087-4F4F-D8E5-621E-A125923B6389}"/>
                </a:ext>
              </a:extLst>
            </p:cNvPr>
            <p:cNvGrpSpPr>
              <a:grpSpLocks/>
            </p:cNvGrpSpPr>
            <p:nvPr/>
          </p:nvGrpSpPr>
          <p:grpSpPr bwMode="auto">
            <a:xfrm>
              <a:off x="5297" y="3348"/>
              <a:ext cx="385" cy="852"/>
              <a:chOff x="5297" y="3348"/>
              <a:chExt cx="385" cy="852"/>
            </a:xfrm>
          </p:grpSpPr>
          <p:grpSp>
            <p:nvGrpSpPr>
              <p:cNvPr id="1034" name="Group 7">
                <a:extLst>
                  <a:ext uri="{FF2B5EF4-FFF2-40B4-BE49-F238E27FC236}">
                    <a16:creationId xmlns:a16="http://schemas.microsoft.com/office/drawing/2014/main" id="{004F9B1D-08B2-53CD-6725-F421A180062B}"/>
                  </a:ext>
                </a:extLst>
              </p:cNvPr>
              <p:cNvGrpSpPr>
                <a:grpSpLocks/>
              </p:cNvGrpSpPr>
              <p:nvPr/>
            </p:nvGrpSpPr>
            <p:grpSpPr bwMode="auto">
              <a:xfrm>
                <a:off x="5301" y="3359"/>
                <a:ext cx="381" cy="841"/>
                <a:chOff x="5301" y="3359"/>
                <a:chExt cx="381" cy="841"/>
              </a:xfrm>
            </p:grpSpPr>
            <p:sp>
              <p:nvSpPr>
                <p:cNvPr id="1042" name="Freeform 8">
                  <a:extLst>
                    <a:ext uri="{FF2B5EF4-FFF2-40B4-BE49-F238E27FC236}">
                      <a16:creationId xmlns:a16="http://schemas.microsoft.com/office/drawing/2014/main" id="{B4AE3807-90DB-AD4C-C2CE-DF9A0F6071F4}"/>
                    </a:ext>
                  </a:extLst>
                </p:cNvPr>
                <p:cNvSpPr>
                  <a:spLocks/>
                </p:cNvSpPr>
                <p:nvPr/>
              </p:nvSpPr>
              <p:spPr bwMode="auto">
                <a:xfrm>
                  <a:off x="5301" y="3567"/>
                  <a:ext cx="338" cy="633"/>
                </a:xfrm>
                <a:custGeom>
                  <a:avLst/>
                  <a:gdLst>
                    <a:gd name="T0" fmla="*/ 90 w 338"/>
                    <a:gd name="T1" fmla="*/ 369 h 633"/>
                    <a:gd name="T2" fmla="*/ 111 w 338"/>
                    <a:gd name="T3" fmla="*/ 321 h 633"/>
                    <a:gd name="T4" fmla="*/ 90 w 338"/>
                    <a:gd name="T5" fmla="*/ 240 h 633"/>
                    <a:gd name="T6" fmla="*/ 64 w 338"/>
                    <a:gd name="T7" fmla="*/ 190 h 633"/>
                    <a:gd name="T8" fmla="*/ 54 w 338"/>
                    <a:gd name="T9" fmla="*/ 132 h 633"/>
                    <a:gd name="T10" fmla="*/ 57 w 338"/>
                    <a:gd name="T11" fmla="*/ 96 h 633"/>
                    <a:gd name="T12" fmla="*/ 63 w 338"/>
                    <a:gd name="T13" fmla="*/ 75 h 633"/>
                    <a:gd name="T14" fmla="*/ 74 w 338"/>
                    <a:gd name="T15" fmla="*/ 42 h 633"/>
                    <a:gd name="T16" fmla="*/ 111 w 338"/>
                    <a:gd name="T17" fmla="*/ 18 h 633"/>
                    <a:gd name="T18" fmla="*/ 148 w 338"/>
                    <a:gd name="T19" fmla="*/ 0 h 633"/>
                    <a:gd name="T20" fmla="*/ 180 w 338"/>
                    <a:gd name="T21" fmla="*/ 0 h 633"/>
                    <a:gd name="T22" fmla="*/ 211 w 338"/>
                    <a:gd name="T23" fmla="*/ 11 h 633"/>
                    <a:gd name="T24" fmla="*/ 232 w 338"/>
                    <a:gd name="T25" fmla="*/ 42 h 633"/>
                    <a:gd name="T26" fmla="*/ 243 w 338"/>
                    <a:gd name="T27" fmla="*/ 64 h 633"/>
                    <a:gd name="T28" fmla="*/ 274 w 338"/>
                    <a:gd name="T29" fmla="*/ 95 h 633"/>
                    <a:gd name="T30" fmla="*/ 295 w 338"/>
                    <a:gd name="T31" fmla="*/ 127 h 633"/>
                    <a:gd name="T32" fmla="*/ 327 w 338"/>
                    <a:gd name="T33" fmla="*/ 158 h 633"/>
                    <a:gd name="T34" fmla="*/ 337 w 338"/>
                    <a:gd name="T35" fmla="*/ 190 h 633"/>
                    <a:gd name="T36" fmla="*/ 337 w 338"/>
                    <a:gd name="T37" fmla="*/ 221 h 633"/>
                    <a:gd name="T38" fmla="*/ 327 w 338"/>
                    <a:gd name="T39" fmla="*/ 243 h 633"/>
                    <a:gd name="T40" fmla="*/ 316 w 338"/>
                    <a:gd name="T41" fmla="*/ 274 h 633"/>
                    <a:gd name="T42" fmla="*/ 295 w 338"/>
                    <a:gd name="T43" fmla="*/ 306 h 633"/>
                    <a:gd name="T44" fmla="*/ 274 w 338"/>
                    <a:gd name="T45" fmla="*/ 337 h 633"/>
                    <a:gd name="T46" fmla="*/ 243 w 338"/>
                    <a:gd name="T47" fmla="*/ 358 h 633"/>
                    <a:gd name="T48" fmla="*/ 232 w 338"/>
                    <a:gd name="T49" fmla="*/ 390 h 633"/>
                    <a:gd name="T50" fmla="*/ 211 w 338"/>
                    <a:gd name="T51" fmla="*/ 421 h 633"/>
                    <a:gd name="T52" fmla="*/ 190 w 338"/>
                    <a:gd name="T53" fmla="*/ 443 h 633"/>
                    <a:gd name="T54" fmla="*/ 180 w 338"/>
                    <a:gd name="T55" fmla="*/ 485 h 633"/>
                    <a:gd name="T56" fmla="*/ 169 w 338"/>
                    <a:gd name="T57" fmla="*/ 516 h 633"/>
                    <a:gd name="T58" fmla="*/ 158 w 338"/>
                    <a:gd name="T59" fmla="*/ 548 h 633"/>
                    <a:gd name="T60" fmla="*/ 137 w 338"/>
                    <a:gd name="T61" fmla="*/ 579 h 633"/>
                    <a:gd name="T62" fmla="*/ 95 w 338"/>
                    <a:gd name="T63" fmla="*/ 611 h 633"/>
                    <a:gd name="T64" fmla="*/ 64 w 338"/>
                    <a:gd name="T65" fmla="*/ 632 h 633"/>
                    <a:gd name="T66" fmla="*/ 32 w 338"/>
                    <a:gd name="T67" fmla="*/ 622 h 633"/>
                    <a:gd name="T68" fmla="*/ 11 w 338"/>
                    <a:gd name="T69" fmla="*/ 600 h 633"/>
                    <a:gd name="T70" fmla="*/ 0 w 338"/>
                    <a:gd name="T71" fmla="*/ 588 h 633"/>
                    <a:gd name="T72" fmla="*/ 0 w 338"/>
                    <a:gd name="T73" fmla="*/ 555 h 633"/>
                    <a:gd name="T74" fmla="*/ 3 w 338"/>
                    <a:gd name="T75" fmla="*/ 519 h 633"/>
                    <a:gd name="T76" fmla="*/ 15 w 338"/>
                    <a:gd name="T77" fmla="*/ 483 h 633"/>
                    <a:gd name="T78" fmla="*/ 24 w 338"/>
                    <a:gd name="T79" fmla="*/ 450 h 633"/>
                    <a:gd name="T80" fmla="*/ 66 w 338"/>
                    <a:gd name="T81" fmla="*/ 408 h 633"/>
                    <a:gd name="T82" fmla="*/ 90 w 338"/>
                    <a:gd name="T83" fmla="*/ 369 h 6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38" h="633">
                      <a:moveTo>
                        <a:pt x="90" y="369"/>
                      </a:moveTo>
                      <a:lnTo>
                        <a:pt x="111" y="321"/>
                      </a:lnTo>
                      <a:lnTo>
                        <a:pt x="90" y="240"/>
                      </a:lnTo>
                      <a:lnTo>
                        <a:pt x="64" y="190"/>
                      </a:lnTo>
                      <a:lnTo>
                        <a:pt x="54" y="132"/>
                      </a:lnTo>
                      <a:lnTo>
                        <a:pt x="57" y="96"/>
                      </a:lnTo>
                      <a:lnTo>
                        <a:pt x="63" y="75"/>
                      </a:lnTo>
                      <a:lnTo>
                        <a:pt x="74" y="42"/>
                      </a:lnTo>
                      <a:lnTo>
                        <a:pt x="111" y="18"/>
                      </a:lnTo>
                      <a:lnTo>
                        <a:pt x="148" y="0"/>
                      </a:lnTo>
                      <a:lnTo>
                        <a:pt x="180" y="0"/>
                      </a:lnTo>
                      <a:lnTo>
                        <a:pt x="211" y="11"/>
                      </a:lnTo>
                      <a:lnTo>
                        <a:pt x="232" y="42"/>
                      </a:lnTo>
                      <a:lnTo>
                        <a:pt x="243" y="64"/>
                      </a:lnTo>
                      <a:lnTo>
                        <a:pt x="274" y="95"/>
                      </a:lnTo>
                      <a:lnTo>
                        <a:pt x="295" y="127"/>
                      </a:lnTo>
                      <a:lnTo>
                        <a:pt x="327" y="158"/>
                      </a:lnTo>
                      <a:lnTo>
                        <a:pt x="337" y="190"/>
                      </a:lnTo>
                      <a:lnTo>
                        <a:pt x="337" y="221"/>
                      </a:lnTo>
                      <a:lnTo>
                        <a:pt x="327" y="243"/>
                      </a:lnTo>
                      <a:lnTo>
                        <a:pt x="316" y="274"/>
                      </a:lnTo>
                      <a:lnTo>
                        <a:pt x="295" y="306"/>
                      </a:lnTo>
                      <a:lnTo>
                        <a:pt x="274" y="337"/>
                      </a:lnTo>
                      <a:lnTo>
                        <a:pt x="243" y="358"/>
                      </a:lnTo>
                      <a:lnTo>
                        <a:pt x="232" y="390"/>
                      </a:lnTo>
                      <a:lnTo>
                        <a:pt x="211" y="421"/>
                      </a:lnTo>
                      <a:lnTo>
                        <a:pt x="190" y="443"/>
                      </a:lnTo>
                      <a:lnTo>
                        <a:pt x="180" y="485"/>
                      </a:lnTo>
                      <a:lnTo>
                        <a:pt x="169" y="516"/>
                      </a:lnTo>
                      <a:lnTo>
                        <a:pt x="158" y="548"/>
                      </a:lnTo>
                      <a:lnTo>
                        <a:pt x="137" y="579"/>
                      </a:lnTo>
                      <a:lnTo>
                        <a:pt x="95" y="611"/>
                      </a:lnTo>
                      <a:lnTo>
                        <a:pt x="64" y="632"/>
                      </a:lnTo>
                      <a:lnTo>
                        <a:pt x="32" y="622"/>
                      </a:lnTo>
                      <a:lnTo>
                        <a:pt x="11" y="600"/>
                      </a:lnTo>
                      <a:lnTo>
                        <a:pt x="0" y="588"/>
                      </a:lnTo>
                      <a:lnTo>
                        <a:pt x="0" y="555"/>
                      </a:lnTo>
                      <a:lnTo>
                        <a:pt x="3" y="519"/>
                      </a:lnTo>
                      <a:lnTo>
                        <a:pt x="15" y="483"/>
                      </a:lnTo>
                      <a:lnTo>
                        <a:pt x="24" y="450"/>
                      </a:lnTo>
                      <a:lnTo>
                        <a:pt x="66" y="408"/>
                      </a:lnTo>
                      <a:lnTo>
                        <a:pt x="90" y="369"/>
                      </a:lnTo>
                    </a:path>
                  </a:pathLst>
                </a:custGeom>
                <a:solidFill>
                  <a:srgbClr val="F8F8F8">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43" name="Oval 9">
                  <a:extLst>
                    <a:ext uri="{FF2B5EF4-FFF2-40B4-BE49-F238E27FC236}">
                      <a16:creationId xmlns:a16="http://schemas.microsoft.com/office/drawing/2014/main" id="{9E14D768-E1A5-ED16-1464-69176CB3F20E}"/>
                    </a:ext>
                  </a:extLst>
                </p:cNvPr>
                <p:cNvSpPr>
                  <a:spLocks noChangeArrowheads="1"/>
                </p:cNvSpPr>
                <p:nvPr/>
              </p:nvSpPr>
              <p:spPr bwMode="auto">
                <a:xfrm rot="705000">
                  <a:off x="5403" y="3359"/>
                  <a:ext cx="100" cy="196"/>
                </a:xfrm>
                <a:prstGeom prst="ellipse">
                  <a:avLst/>
                </a:prstGeom>
                <a:solidFill>
                  <a:srgbClr val="F8F8F8">
                    <a:alpha val="50195"/>
                  </a:srgbClr>
                </a:solidFill>
                <a:ln>
                  <a:noFill/>
                </a:ln>
                <a:effectLst/>
              </p:spPr>
              <p:txBody>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defRPr/>
                  </a:pPr>
                  <a:endParaRPr lang="de-AT" altLang="de-DE" sz="1633"/>
                </a:p>
              </p:txBody>
            </p:sp>
            <p:sp>
              <p:nvSpPr>
                <p:cNvPr id="1044" name="Freeform 10">
                  <a:extLst>
                    <a:ext uri="{FF2B5EF4-FFF2-40B4-BE49-F238E27FC236}">
                      <a16:creationId xmlns:a16="http://schemas.microsoft.com/office/drawing/2014/main" id="{F5294F7C-3B1E-1306-FE3C-0D67B485EDB7}"/>
                    </a:ext>
                  </a:extLst>
                </p:cNvPr>
                <p:cNvSpPr>
                  <a:spLocks/>
                </p:cNvSpPr>
                <p:nvPr/>
              </p:nvSpPr>
              <p:spPr bwMode="auto">
                <a:xfrm>
                  <a:off x="5514" y="3432"/>
                  <a:ext cx="54" cy="135"/>
                </a:xfrm>
                <a:custGeom>
                  <a:avLst/>
                  <a:gdLst>
                    <a:gd name="T0" fmla="*/ 6 w 54"/>
                    <a:gd name="T1" fmla="*/ 11 h 135"/>
                    <a:gd name="T2" fmla="*/ 3 w 54"/>
                    <a:gd name="T3" fmla="*/ 37 h 135"/>
                    <a:gd name="T4" fmla="*/ 0 w 54"/>
                    <a:gd name="T5" fmla="*/ 63 h 135"/>
                    <a:gd name="T6" fmla="*/ 0 w 54"/>
                    <a:gd name="T7" fmla="*/ 86 h 135"/>
                    <a:gd name="T8" fmla="*/ 6 w 54"/>
                    <a:gd name="T9" fmla="*/ 108 h 135"/>
                    <a:gd name="T10" fmla="*/ 26 w 54"/>
                    <a:gd name="T11" fmla="*/ 134 h 135"/>
                    <a:gd name="T12" fmla="*/ 45 w 54"/>
                    <a:gd name="T13" fmla="*/ 115 h 135"/>
                    <a:gd name="T14" fmla="*/ 53 w 54"/>
                    <a:gd name="T15" fmla="*/ 67 h 135"/>
                    <a:gd name="T16" fmla="*/ 50 w 54"/>
                    <a:gd name="T17" fmla="*/ 40 h 135"/>
                    <a:gd name="T18" fmla="*/ 42 w 54"/>
                    <a:gd name="T19" fmla="*/ 18 h 135"/>
                    <a:gd name="T20" fmla="*/ 20 w 54"/>
                    <a:gd name="T21" fmla="*/ 0 h 135"/>
                    <a:gd name="T22" fmla="*/ 6 w 54"/>
                    <a:gd name="T23" fmla="*/ 11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 h="135">
                      <a:moveTo>
                        <a:pt x="6" y="11"/>
                      </a:moveTo>
                      <a:lnTo>
                        <a:pt x="3" y="37"/>
                      </a:lnTo>
                      <a:lnTo>
                        <a:pt x="0" y="63"/>
                      </a:lnTo>
                      <a:lnTo>
                        <a:pt x="0" y="86"/>
                      </a:lnTo>
                      <a:lnTo>
                        <a:pt x="6" y="108"/>
                      </a:lnTo>
                      <a:lnTo>
                        <a:pt x="26" y="134"/>
                      </a:lnTo>
                      <a:lnTo>
                        <a:pt x="45" y="115"/>
                      </a:lnTo>
                      <a:lnTo>
                        <a:pt x="53" y="67"/>
                      </a:lnTo>
                      <a:lnTo>
                        <a:pt x="50" y="40"/>
                      </a:lnTo>
                      <a:lnTo>
                        <a:pt x="42" y="18"/>
                      </a:lnTo>
                      <a:lnTo>
                        <a:pt x="20" y="0"/>
                      </a:lnTo>
                      <a:lnTo>
                        <a:pt x="6" y="11"/>
                      </a:lnTo>
                    </a:path>
                  </a:pathLst>
                </a:custGeom>
                <a:solidFill>
                  <a:srgbClr val="F8F8F8">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45" name="Freeform 11">
                  <a:extLst>
                    <a:ext uri="{FF2B5EF4-FFF2-40B4-BE49-F238E27FC236}">
                      <a16:creationId xmlns:a16="http://schemas.microsoft.com/office/drawing/2014/main" id="{EAE875E9-62A1-0D65-5448-38D514C50BD2}"/>
                    </a:ext>
                  </a:extLst>
                </p:cNvPr>
                <p:cNvSpPr>
                  <a:spLocks/>
                </p:cNvSpPr>
                <p:nvPr/>
              </p:nvSpPr>
              <p:spPr bwMode="auto">
                <a:xfrm>
                  <a:off x="5562" y="3506"/>
                  <a:ext cx="58" cy="107"/>
                </a:xfrm>
                <a:custGeom>
                  <a:avLst/>
                  <a:gdLst>
                    <a:gd name="T0" fmla="*/ 19 w 58"/>
                    <a:gd name="T1" fmla="*/ 6 h 107"/>
                    <a:gd name="T2" fmla="*/ 11 w 58"/>
                    <a:gd name="T3" fmla="*/ 26 h 107"/>
                    <a:gd name="T4" fmla="*/ 4 w 58"/>
                    <a:gd name="T5" fmla="*/ 46 h 107"/>
                    <a:gd name="T6" fmla="*/ 0 w 58"/>
                    <a:gd name="T7" fmla="*/ 63 h 107"/>
                    <a:gd name="T8" fmla="*/ 2 w 58"/>
                    <a:gd name="T9" fmla="*/ 82 h 107"/>
                    <a:gd name="T10" fmla="*/ 18 w 58"/>
                    <a:gd name="T11" fmla="*/ 106 h 107"/>
                    <a:gd name="T12" fmla="*/ 39 w 58"/>
                    <a:gd name="T13" fmla="*/ 95 h 107"/>
                    <a:gd name="T14" fmla="*/ 55 w 58"/>
                    <a:gd name="T15" fmla="*/ 60 h 107"/>
                    <a:gd name="T16" fmla="*/ 57 w 58"/>
                    <a:gd name="T17" fmla="*/ 37 h 107"/>
                    <a:gd name="T18" fmla="*/ 53 w 58"/>
                    <a:gd name="T19" fmla="*/ 19 h 107"/>
                    <a:gd name="T20" fmla="*/ 34 w 58"/>
                    <a:gd name="T21" fmla="*/ 0 h 107"/>
                    <a:gd name="T22" fmla="*/ 19 w 58"/>
                    <a:gd name="T23" fmla="*/ 6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 h="107">
                      <a:moveTo>
                        <a:pt x="19" y="6"/>
                      </a:moveTo>
                      <a:lnTo>
                        <a:pt x="11" y="26"/>
                      </a:lnTo>
                      <a:lnTo>
                        <a:pt x="4" y="46"/>
                      </a:lnTo>
                      <a:lnTo>
                        <a:pt x="0" y="63"/>
                      </a:lnTo>
                      <a:lnTo>
                        <a:pt x="2" y="82"/>
                      </a:lnTo>
                      <a:lnTo>
                        <a:pt x="18" y="106"/>
                      </a:lnTo>
                      <a:lnTo>
                        <a:pt x="39" y="95"/>
                      </a:lnTo>
                      <a:lnTo>
                        <a:pt x="55" y="60"/>
                      </a:lnTo>
                      <a:lnTo>
                        <a:pt x="57" y="37"/>
                      </a:lnTo>
                      <a:lnTo>
                        <a:pt x="53" y="19"/>
                      </a:lnTo>
                      <a:lnTo>
                        <a:pt x="34" y="0"/>
                      </a:lnTo>
                      <a:lnTo>
                        <a:pt x="19" y="6"/>
                      </a:lnTo>
                    </a:path>
                  </a:pathLst>
                </a:custGeom>
                <a:solidFill>
                  <a:srgbClr val="F8F8F8">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46" name="Freeform 12">
                  <a:extLst>
                    <a:ext uri="{FF2B5EF4-FFF2-40B4-BE49-F238E27FC236}">
                      <a16:creationId xmlns:a16="http://schemas.microsoft.com/office/drawing/2014/main" id="{D0A5DD6D-86A9-0E59-A902-2D25C0848BA6}"/>
                    </a:ext>
                  </a:extLst>
                </p:cNvPr>
                <p:cNvSpPr>
                  <a:spLocks/>
                </p:cNvSpPr>
                <p:nvPr/>
              </p:nvSpPr>
              <p:spPr bwMode="auto">
                <a:xfrm>
                  <a:off x="5634" y="3642"/>
                  <a:ext cx="48" cy="83"/>
                </a:xfrm>
                <a:custGeom>
                  <a:avLst/>
                  <a:gdLst>
                    <a:gd name="T0" fmla="*/ 15 w 48"/>
                    <a:gd name="T1" fmla="*/ 4 h 83"/>
                    <a:gd name="T2" fmla="*/ 9 w 48"/>
                    <a:gd name="T3" fmla="*/ 20 h 83"/>
                    <a:gd name="T4" fmla="*/ 3 w 48"/>
                    <a:gd name="T5" fmla="*/ 35 h 83"/>
                    <a:gd name="T6" fmla="*/ 0 w 48"/>
                    <a:gd name="T7" fmla="*/ 48 h 83"/>
                    <a:gd name="T8" fmla="*/ 1 w 48"/>
                    <a:gd name="T9" fmla="*/ 63 h 83"/>
                    <a:gd name="T10" fmla="*/ 14 w 48"/>
                    <a:gd name="T11" fmla="*/ 82 h 83"/>
                    <a:gd name="T12" fmla="*/ 32 w 48"/>
                    <a:gd name="T13" fmla="*/ 73 h 83"/>
                    <a:gd name="T14" fmla="*/ 45 w 48"/>
                    <a:gd name="T15" fmla="*/ 46 h 83"/>
                    <a:gd name="T16" fmla="*/ 47 w 48"/>
                    <a:gd name="T17" fmla="*/ 28 h 83"/>
                    <a:gd name="T18" fmla="*/ 43 w 48"/>
                    <a:gd name="T19" fmla="*/ 14 h 83"/>
                    <a:gd name="T20" fmla="*/ 28 w 48"/>
                    <a:gd name="T21" fmla="*/ 0 h 83"/>
                    <a:gd name="T22" fmla="*/ 15 w 48"/>
                    <a:gd name="T23" fmla="*/ 4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8" h="83">
                      <a:moveTo>
                        <a:pt x="15" y="4"/>
                      </a:moveTo>
                      <a:lnTo>
                        <a:pt x="9" y="20"/>
                      </a:lnTo>
                      <a:lnTo>
                        <a:pt x="3" y="35"/>
                      </a:lnTo>
                      <a:lnTo>
                        <a:pt x="0" y="48"/>
                      </a:lnTo>
                      <a:lnTo>
                        <a:pt x="1" y="63"/>
                      </a:lnTo>
                      <a:lnTo>
                        <a:pt x="14" y="82"/>
                      </a:lnTo>
                      <a:lnTo>
                        <a:pt x="32" y="73"/>
                      </a:lnTo>
                      <a:lnTo>
                        <a:pt x="45" y="46"/>
                      </a:lnTo>
                      <a:lnTo>
                        <a:pt x="47" y="28"/>
                      </a:lnTo>
                      <a:lnTo>
                        <a:pt x="43" y="14"/>
                      </a:lnTo>
                      <a:lnTo>
                        <a:pt x="28" y="0"/>
                      </a:lnTo>
                      <a:lnTo>
                        <a:pt x="15" y="4"/>
                      </a:lnTo>
                    </a:path>
                  </a:pathLst>
                </a:custGeom>
                <a:solidFill>
                  <a:srgbClr val="F8F8F8">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47" name="Freeform 13">
                  <a:extLst>
                    <a:ext uri="{FF2B5EF4-FFF2-40B4-BE49-F238E27FC236}">
                      <a16:creationId xmlns:a16="http://schemas.microsoft.com/office/drawing/2014/main" id="{94E5FBEA-E106-86BD-7B0B-C6A603236C4C}"/>
                    </a:ext>
                  </a:extLst>
                </p:cNvPr>
                <p:cNvSpPr>
                  <a:spLocks/>
                </p:cNvSpPr>
                <p:nvPr/>
              </p:nvSpPr>
              <p:spPr bwMode="auto">
                <a:xfrm>
                  <a:off x="5599" y="3580"/>
                  <a:ext cx="56" cy="93"/>
                </a:xfrm>
                <a:custGeom>
                  <a:avLst/>
                  <a:gdLst>
                    <a:gd name="T0" fmla="*/ 18 w 56"/>
                    <a:gd name="T1" fmla="*/ 5 h 93"/>
                    <a:gd name="T2" fmla="*/ 10 w 56"/>
                    <a:gd name="T3" fmla="*/ 22 h 93"/>
                    <a:gd name="T4" fmla="*/ 3 w 56"/>
                    <a:gd name="T5" fmla="*/ 39 h 93"/>
                    <a:gd name="T6" fmla="*/ 0 w 56"/>
                    <a:gd name="T7" fmla="*/ 54 h 93"/>
                    <a:gd name="T8" fmla="*/ 1 w 56"/>
                    <a:gd name="T9" fmla="*/ 71 h 93"/>
                    <a:gd name="T10" fmla="*/ 17 w 56"/>
                    <a:gd name="T11" fmla="*/ 92 h 93"/>
                    <a:gd name="T12" fmla="*/ 37 w 56"/>
                    <a:gd name="T13" fmla="*/ 82 h 93"/>
                    <a:gd name="T14" fmla="*/ 53 w 56"/>
                    <a:gd name="T15" fmla="*/ 52 h 93"/>
                    <a:gd name="T16" fmla="*/ 55 w 56"/>
                    <a:gd name="T17" fmla="*/ 32 h 93"/>
                    <a:gd name="T18" fmla="*/ 51 w 56"/>
                    <a:gd name="T19" fmla="*/ 16 h 93"/>
                    <a:gd name="T20" fmla="*/ 32 w 56"/>
                    <a:gd name="T21" fmla="*/ 0 h 93"/>
                    <a:gd name="T22" fmla="*/ 18 w 56"/>
                    <a:gd name="T23" fmla="*/ 5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6" h="93">
                      <a:moveTo>
                        <a:pt x="18" y="5"/>
                      </a:moveTo>
                      <a:lnTo>
                        <a:pt x="10" y="22"/>
                      </a:lnTo>
                      <a:lnTo>
                        <a:pt x="3" y="39"/>
                      </a:lnTo>
                      <a:lnTo>
                        <a:pt x="0" y="54"/>
                      </a:lnTo>
                      <a:lnTo>
                        <a:pt x="1" y="71"/>
                      </a:lnTo>
                      <a:lnTo>
                        <a:pt x="17" y="92"/>
                      </a:lnTo>
                      <a:lnTo>
                        <a:pt x="37" y="82"/>
                      </a:lnTo>
                      <a:lnTo>
                        <a:pt x="53" y="52"/>
                      </a:lnTo>
                      <a:lnTo>
                        <a:pt x="55" y="32"/>
                      </a:lnTo>
                      <a:lnTo>
                        <a:pt x="51" y="16"/>
                      </a:lnTo>
                      <a:lnTo>
                        <a:pt x="32" y="0"/>
                      </a:lnTo>
                      <a:lnTo>
                        <a:pt x="18" y="5"/>
                      </a:lnTo>
                    </a:path>
                  </a:pathLst>
                </a:custGeom>
                <a:solidFill>
                  <a:srgbClr val="F8F8F8">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grpSp>
          <p:grpSp>
            <p:nvGrpSpPr>
              <p:cNvPr id="1035" name="Group 14">
                <a:extLst>
                  <a:ext uri="{FF2B5EF4-FFF2-40B4-BE49-F238E27FC236}">
                    <a16:creationId xmlns:a16="http://schemas.microsoft.com/office/drawing/2014/main" id="{BEE2860E-BA07-DA9B-8210-E0DFAEBE5A8F}"/>
                  </a:ext>
                </a:extLst>
              </p:cNvPr>
              <p:cNvGrpSpPr>
                <a:grpSpLocks/>
              </p:cNvGrpSpPr>
              <p:nvPr/>
            </p:nvGrpSpPr>
            <p:grpSpPr bwMode="auto">
              <a:xfrm>
                <a:off x="5297" y="3348"/>
                <a:ext cx="381" cy="841"/>
                <a:chOff x="5297" y="3348"/>
                <a:chExt cx="381" cy="841"/>
              </a:xfrm>
            </p:grpSpPr>
            <p:sp>
              <p:nvSpPr>
                <p:cNvPr id="1036" name="Freeform 15">
                  <a:extLst>
                    <a:ext uri="{FF2B5EF4-FFF2-40B4-BE49-F238E27FC236}">
                      <a16:creationId xmlns:a16="http://schemas.microsoft.com/office/drawing/2014/main" id="{218D0F09-243A-B881-8CDD-F0125AD6C3F2}"/>
                    </a:ext>
                  </a:extLst>
                </p:cNvPr>
                <p:cNvSpPr>
                  <a:spLocks/>
                </p:cNvSpPr>
                <p:nvPr/>
              </p:nvSpPr>
              <p:spPr bwMode="auto">
                <a:xfrm>
                  <a:off x="5297" y="3556"/>
                  <a:ext cx="338" cy="633"/>
                </a:xfrm>
                <a:custGeom>
                  <a:avLst/>
                  <a:gdLst>
                    <a:gd name="T0" fmla="*/ 90 w 338"/>
                    <a:gd name="T1" fmla="*/ 369 h 633"/>
                    <a:gd name="T2" fmla="*/ 111 w 338"/>
                    <a:gd name="T3" fmla="*/ 321 h 633"/>
                    <a:gd name="T4" fmla="*/ 90 w 338"/>
                    <a:gd name="T5" fmla="*/ 240 h 633"/>
                    <a:gd name="T6" fmla="*/ 64 w 338"/>
                    <a:gd name="T7" fmla="*/ 190 h 633"/>
                    <a:gd name="T8" fmla="*/ 54 w 338"/>
                    <a:gd name="T9" fmla="*/ 132 h 633"/>
                    <a:gd name="T10" fmla="*/ 57 w 338"/>
                    <a:gd name="T11" fmla="*/ 96 h 633"/>
                    <a:gd name="T12" fmla="*/ 63 w 338"/>
                    <a:gd name="T13" fmla="*/ 75 h 633"/>
                    <a:gd name="T14" fmla="*/ 74 w 338"/>
                    <a:gd name="T15" fmla="*/ 42 h 633"/>
                    <a:gd name="T16" fmla="*/ 111 w 338"/>
                    <a:gd name="T17" fmla="*/ 18 h 633"/>
                    <a:gd name="T18" fmla="*/ 148 w 338"/>
                    <a:gd name="T19" fmla="*/ 0 h 633"/>
                    <a:gd name="T20" fmla="*/ 180 w 338"/>
                    <a:gd name="T21" fmla="*/ 0 h 633"/>
                    <a:gd name="T22" fmla="*/ 211 w 338"/>
                    <a:gd name="T23" fmla="*/ 11 h 633"/>
                    <a:gd name="T24" fmla="*/ 232 w 338"/>
                    <a:gd name="T25" fmla="*/ 42 h 633"/>
                    <a:gd name="T26" fmla="*/ 243 w 338"/>
                    <a:gd name="T27" fmla="*/ 64 h 633"/>
                    <a:gd name="T28" fmla="*/ 274 w 338"/>
                    <a:gd name="T29" fmla="*/ 95 h 633"/>
                    <a:gd name="T30" fmla="*/ 295 w 338"/>
                    <a:gd name="T31" fmla="*/ 127 h 633"/>
                    <a:gd name="T32" fmla="*/ 327 w 338"/>
                    <a:gd name="T33" fmla="*/ 158 h 633"/>
                    <a:gd name="T34" fmla="*/ 337 w 338"/>
                    <a:gd name="T35" fmla="*/ 190 h 633"/>
                    <a:gd name="T36" fmla="*/ 337 w 338"/>
                    <a:gd name="T37" fmla="*/ 221 h 633"/>
                    <a:gd name="T38" fmla="*/ 327 w 338"/>
                    <a:gd name="T39" fmla="*/ 243 h 633"/>
                    <a:gd name="T40" fmla="*/ 316 w 338"/>
                    <a:gd name="T41" fmla="*/ 274 h 633"/>
                    <a:gd name="T42" fmla="*/ 295 w 338"/>
                    <a:gd name="T43" fmla="*/ 306 h 633"/>
                    <a:gd name="T44" fmla="*/ 274 w 338"/>
                    <a:gd name="T45" fmla="*/ 337 h 633"/>
                    <a:gd name="T46" fmla="*/ 243 w 338"/>
                    <a:gd name="T47" fmla="*/ 358 h 633"/>
                    <a:gd name="T48" fmla="*/ 232 w 338"/>
                    <a:gd name="T49" fmla="*/ 390 h 633"/>
                    <a:gd name="T50" fmla="*/ 211 w 338"/>
                    <a:gd name="T51" fmla="*/ 421 h 633"/>
                    <a:gd name="T52" fmla="*/ 190 w 338"/>
                    <a:gd name="T53" fmla="*/ 443 h 633"/>
                    <a:gd name="T54" fmla="*/ 180 w 338"/>
                    <a:gd name="T55" fmla="*/ 485 h 633"/>
                    <a:gd name="T56" fmla="*/ 169 w 338"/>
                    <a:gd name="T57" fmla="*/ 516 h 633"/>
                    <a:gd name="T58" fmla="*/ 158 w 338"/>
                    <a:gd name="T59" fmla="*/ 548 h 633"/>
                    <a:gd name="T60" fmla="*/ 137 w 338"/>
                    <a:gd name="T61" fmla="*/ 579 h 633"/>
                    <a:gd name="T62" fmla="*/ 95 w 338"/>
                    <a:gd name="T63" fmla="*/ 611 h 633"/>
                    <a:gd name="T64" fmla="*/ 64 w 338"/>
                    <a:gd name="T65" fmla="*/ 632 h 633"/>
                    <a:gd name="T66" fmla="*/ 32 w 338"/>
                    <a:gd name="T67" fmla="*/ 622 h 633"/>
                    <a:gd name="T68" fmla="*/ 11 w 338"/>
                    <a:gd name="T69" fmla="*/ 600 h 633"/>
                    <a:gd name="T70" fmla="*/ 0 w 338"/>
                    <a:gd name="T71" fmla="*/ 588 h 633"/>
                    <a:gd name="T72" fmla="*/ 0 w 338"/>
                    <a:gd name="T73" fmla="*/ 555 h 633"/>
                    <a:gd name="T74" fmla="*/ 3 w 338"/>
                    <a:gd name="T75" fmla="*/ 519 h 633"/>
                    <a:gd name="T76" fmla="*/ 15 w 338"/>
                    <a:gd name="T77" fmla="*/ 483 h 633"/>
                    <a:gd name="T78" fmla="*/ 24 w 338"/>
                    <a:gd name="T79" fmla="*/ 450 h 633"/>
                    <a:gd name="T80" fmla="*/ 66 w 338"/>
                    <a:gd name="T81" fmla="*/ 408 h 633"/>
                    <a:gd name="T82" fmla="*/ 90 w 338"/>
                    <a:gd name="T83" fmla="*/ 369 h 6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38" h="633">
                      <a:moveTo>
                        <a:pt x="90" y="369"/>
                      </a:moveTo>
                      <a:lnTo>
                        <a:pt x="111" y="321"/>
                      </a:lnTo>
                      <a:lnTo>
                        <a:pt x="90" y="240"/>
                      </a:lnTo>
                      <a:lnTo>
                        <a:pt x="64" y="190"/>
                      </a:lnTo>
                      <a:lnTo>
                        <a:pt x="54" y="132"/>
                      </a:lnTo>
                      <a:lnTo>
                        <a:pt x="57" y="96"/>
                      </a:lnTo>
                      <a:lnTo>
                        <a:pt x="63" y="75"/>
                      </a:lnTo>
                      <a:lnTo>
                        <a:pt x="74" y="42"/>
                      </a:lnTo>
                      <a:lnTo>
                        <a:pt x="111" y="18"/>
                      </a:lnTo>
                      <a:lnTo>
                        <a:pt x="148" y="0"/>
                      </a:lnTo>
                      <a:lnTo>
                        <a:pt x="180" y="0"/>
                      </a:lnTo>
                      <a:lnTo>
                        <a:pt x="211" y="11"/>
                      </a:lnTo>
                      <a:lnTo>
                        <a:pt x="232" y="42"/>
                      </a:lnTo>
                      <a:lnTo>
                        <a:pt x="243" y="64"/>
                      </a:lnTo>
                      <a:lnTo>
                        <a:pt x="274" y="95"/>
                      </a:lnTo>
                      <a:lnTo>
                        <a:pt x="295" y="127"/>
                      </a:lnTo>
                      <a:lnTo>
                        <a:pt x="327" y="158"/>
                      </a:lnTo>
                      <a:lnTo>
                        <a:pt x="337" y="190"/>
                      </a:lnTo>
                      <a:lnTo>
                        <a:pt x="337" y="221"/>
                      </a:lnTo>
                      <a:lnTo>
                        <a:pt x="327" y="243"/>
                      </a:lnTo>
                      <a:lnTo>
                        <a:pt x="316" y="274"/>
                      </a:lnTo>
                      <a:lnTo>
                        <a:pt x="295" y="306"/>
                      </a:lnTo>
                      <a:lnTo>
                        <a:pt x="274" y="337"/>
                      </a:lnTo>
                      <a:lnTo>
                        <a:pt x="243" y="358"/>
                      </a:lnTo>
                      <a:lnTo>
                        <a:pt x="232" y="390"/>
                      </a:lnTo>
                      <a:lnTo>
                        <a:pt x="211" y="421"/>
                      </a:lnTo>
                      <a:lnTo>
                        <a:pt x="190" y="443"/>
                      </a:lnTo>
                      <a:lnTo>
                        <a:pt x="180" y="485"/>
                      </a:lnTo>
                      <a:lnTo>
                        <a:pt x="169" y="516"/>
                      </a:lnTo>
                      <a:lnTo>
                        <a:pt x="158" y="548"/>
                      </a:lnTo>
                      <a:lnTo>
                        <a:pt x="137" y="579"/>
                      </a:lnTo>
                      <a:lnTo>
                        <a:pt x="95" y="611"/>
                      </a:lnTo>
                      <a:lnTo>
                        <a:pt x="64" y="632"/>
                      </a:lnTo>
                      <a:lnTo>
                        <a:pt x="32" y="622"/>
                      </a:lnTo>
                      <a:lnTo>
                        <a:pt x="11" y="600"/>
                      </a:lnTo>
                      <a:lnTo>
                        <a:pt x="0" y="588"/>
                      </a:lnTo>
                      <a:lnTo>
                        <a:pt x="0" y="555"/>
                      </a:lnTo>
                      <a:lnTo>
                        <a:pt x="3" y="519"/>
                      </a:lnTo>
                      <a:lnTo>
                        <a:pt x="15" y="483"/>
                      </a:lnTo>
                      <a:lnTo>
                        <a:pt x="24" y="450"/>
                      </a:lnTo>
                      <a:lnTo>
                        <a:pt x="66" y="408"/>
                      </a:lnTo>
                      <a:lnTo>
                        <a:pt x="90" y="369"/>
                      </a:lnTo>
                    </a:path>
                  </a:pathLst>
                </a:custGeom>
                <a:solidFill>
                  <a:srgbClr val="393939">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37" name="Oval 16">
                  <a:extLst>
                    <a:ext uri="{FF2B5EF4-FFF2-40B4-BE49-F238E27FC236}">
                      <a16:creationId xmlns:a16="http://schemas.microsoft.com/office/drawing/2014/main" id="{39C62F93-992C-1C76-4932-E1CDB39A139E}"/>
                    </a:ext>
                  </a:extLst>
                </p:cNvPr>
                <p:cNvSpPr>
                  <a:spLocks noChangeArrowheads="1"/>
                </p:cNvSpPr>
                <p:nvPr/>
              </p:nvSpPr>
              <p:spPr bwMode="auto">
                <a:xfrm rot="705000">
                  <a:off x="5399" y="3348"/>
                  <a:ext cx="100" cy="196"/>
                </a:xfrm>
                <a:prstGeom prst="ellipse">
                  <a:avLst/>
                </a:prstGeom>
                <a:solidFill>
                  <a:srgbClr val="393939">
                    <a:alpha val="50195"/>
                  </a:srgbClr>
                </a:solidFill>
                <a:ln>
                  <a:noFill/>
                </a:ln>
                <a:effectLst/>
              </p:spPr>
              <p:txBody>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defRPr/>
                  </a:pPr>
                  <a:endParaRPr lang="de-AT" altLang="de-DE" sz="1633"/>
                </a:p>
              </p:txBody>
            </p:sp>
            <p:sp>
              <p:nvSpPr>
                <p:cNvPr id="1038" name="Freeform 17">
                  <a:extLst>
                    <a:ext uri="{FF2B5EF4-FFF2-40B4-BE49-F238E27FC236}">
                      <a16:creationId xmlns:a16="http://schemas.microsoft.com/office/drawing/2014/main" id="{C89B8E67-7206-B2EB-65F9-65D219F967D3}"/>
                    </a:ext>
                  </a:extLst>
                </p:cNvPr>
                <p:cNvSpPr>
                  <a:spLocks/>
                </p:cNvSpPr>
                <p:nvPr/>
              </p:nvSpPr>
              <p:spPr bwMode="auto">
                <a:xfrm>
                  <a:off x="5510" y="3421"/>
                  <a:ext cx="54" cy="135"/>
                </a:xfrm>
                <a:custGeom>
                  <a:avLst/>
                  <a:gdLst>
                    <a:gd name="T0" fmla="*/ 6 w 54"/>
                    <a:gd name="T1" fmla="*/ 11 h 135"/>
                    <a:gd name="T2" fmla="*/ 3 w 54"/>
                    <a:gd name="T3" fmla="*/ 37 h 135"/>
                    <a:gd name="T4" fmla="*/ 0 w 54"/>
                    <a:gd name="T5" fmla="*/ 63 h 135"/>
                    <a:gd name="T6" fmla="*/ 0 w 54"/>
                    <a:gd name="T7" fmla="*/ 86 h 135"/>
                    <a:gd name="T8" fmla="*/ 6 w 54"/>
                    <a:gd name="T9" fmla="*/ 108 h 135"/>
                    <a:gd name="T10" fmla="*/ 26 w 54"/>
                    <a:gd name="T11" fmla="*/ 134 h 135"/>
                    <a:gd name="T12" fmla="*/ 45 w 54"/>
                    <a:gd name="T13" fmla="*/ 115 h 135"/>
                    <a:gd name="T14" fmla="*/ 53 w 54"/>
                    <a:gd name="T15" fmla="*/ 67 h 135"/>
                    <a:gd name="T16" fmla="*/ 50 w 54"/>
                    <a:gd name="T17" fmla="*/ 40 h 135"/>
                    <a:gd name="T18" fmla="*/ 42 w 54"/>
                    <a:gd name="T19" fmla="*/ 18 h 135"/>
                    <a:gd name="T20" fmla="*/ 20 w 54"/>
                    <a:gd name="T21" fmla="*/ 0 h 135"/>
                    <a:gd name="T22" fmla="*/ 6 w 54"/>
                    <a:gd name="T23" fmla="*/ 11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 h="135">
                      <a:moveTo>
                        <a:pt x="6" y="11"/>
                      </a:moveTo>
                      <a:lnTo>
                        <a:pt x="3" y="37"/>
                      </a:lnTo>
                      <a:lnTo>
                        <a:pt x="0" y="63"/>
                      </a:lnTo>
                      <a:lnTo>
                        <a:pt x="0" y="86"/>
                      </a:lnTo>
                      <a:lnTo>
                        <a:pt x="6" y="108"/>
                      </a:lnTo>
                      <a:lnTo>
                        <a:pt x="26" y="134"/>
                      </a:lnTo>
                      <a:lnTo>
                        <a:pt x="45" y="115"/>
                      </a:lnTo>
                      <a:lnTo>
                        <a:pt x="53" y="67"/>
                      </a:lnTo>
                      <a:lnTo>
                        <a:pt x="50" y="40"/>
                      </a:lnTo>
                      <a:lnTo>
                        <a:pt x="42" y="18"/>
                      </a:lnTo>
                      <a:lnTo>
                        <a:pt x="20" y="0"/>
                      </a:lnTo>
                      <a:lnTo>
                        <a:pt x="6" y="11"/>
                      </a:lnTo>
                    </a:path>
                  </a:pathLst>
                </a:custGeom>
                <a:solidFill>
                  <a:srgbClr val="393939">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39" name="Freeform 18">
                  <a:extLst>
                    <a:ext uri="{FF2B5EF4-FFF2-40B4-BE49-F238E27FC236}">
                      <a16:creationId xmlns:a16="http://schemas.microsoft.com/office/drawing/2014/main" id="{08817388-D436-FD92-4D51-10D85D6B258B}"/>
                    </a:ext>
                  </a:extLst>
                </p:cNvPr>
                <p:cNvSpPr>
                  <a:spLocks/>
                </p:cNvSpPr>
                <p:nvPr/>
              </p:nvSpPr>
              <p:spPr bwMode="auto">
                <a:xfrm>
                  <a:off x="5558" y="3495"/>
                  <a:ext cx="58" cy="107"/>
                </a:xfrm>
                <a:custGeom>
                  <a:avLst/>
                  <a:gdLst>
                    <a:gd name="T0" fmla="*/ 19 w 58"/>
                    <a:gd name="T1" fmla="*/ 6 h 107"/>
                    <a:gd name="T2" fmla="*/ 11 w 58"/>
                    <a:gd name="T3" fmla="*/ 26 h 107"/>
                    <a:gd name="T4" fmla="*/ 4 w 58"/>
                    <a:gd name="T5" fmla="*/ 46 h 107"/>
                    <a:gd name="T6" fmla="*/ 0 w 58"/>
                    <a:gd name="T7" fmla="*/ 63 h 107"/>
                    <a:gd name="T8" fmla="*/ 2 w 58"/>
                    <a:gd name="T9" fmla="*/ 82 h 107"/>
                    <a:gd name="T10" fmla="*/ 18 w 58"/>
                    <a:gd name="T11" fmla="*/ 106 h 107"/>
                    <a:gd name="T12" fmla="*/ 39 w 58"/>
                    <a:gd name="T13" fmla="*/ 95 h 107"/>
                    <a:gd name="T14" fmla="*/ 55 w 58"/>
                    <a:gd name="T15" fmla="*/ 60 h 107"/>
                    <a:gd name="T16" fmla="*/ 57 w 58"/>
                    <a:gd name="T17" fmla="*/ 37 h 107"/>
                    <a:gd name="T18" fmla="*/ 53 w 58"/>
                    <a:gd name="T19" fmla="*/ 19 h 107"/>
                    <a:gd name="T20" fmla="*/ 34 w 58"/>
                    <a:gd name="T21" fmla="*/ 0 h 107"/>
                    <a:gd name="T22" fmla="*/ 19 w 58"/>
                    <a:gd name="T23" fmla="*/ 6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 h="107">
                      <a:moveTo>
                        <a:pt x="19" y="6"/>
                      </a:moveTo>
                      <a:lnTo>
                        <a:pt x="11" y="26"/>
                      </a:lnTo>
                      <a:lnTo>
                        <a:pt x="4" y="46"/>
                      </a:lnTo>
                      <a:lnTo>
                        <a:pt x="0" y="63"/>
                      </a:lnTo>
                      <a:lnTo>
                        <a:pt x="2" y="82"/>
                      </a:lnTo>
                      <a:lnTo>
                        <a:pt x="18" y="106"/>
                      </a:lnTo>
                      <a:lnTo>
                        <a:pt x="39" y="95"/>
                      </a:lnTo>
                      <a:lnTo>
                        <a:pt x="55" y="60"/>
                      </a:lnTo>
                      <a:lnTo>
                        <a:pt x="57" y="37"/>
                      </a:lnTo>
                      <a:lnTo>
                        <a:pt x="53" y="19"/>
                      </a:lnTo>
                      <a:lnTo>
                        <a:pt x="34" y="0"/>
                      </a:lnTo>
                      <a:lnTo>
                        <a:pt x="19" y="6"/>
                      </a:lnTo>
                    </a:path>
                  </a:pathLst>
                </a:custGeom>
                <a:solidFill>
                  <a:srgbClr val="393939">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40" name="Freeform 19">
                  <a:extLst>
                    <a:ext uri="{FF2B5EF4-FFF2-40B4-BE49-F238E27FC236}">
                      <a16:creationId xmlns:a16="http://schemas.microsoft.com/office/drawing/2014/main" id="{50DF593D-FD8B-6A7A-508B-53116ABA2C41}"/>
                    </a:ext>
                  </a:extLst>
                </p:cNvPr>
                <p:cNvSpPr>
                  <a:spLocks/>
                </p:cNvSpPr>
                <p:nvPr/>
              </p:nvSpPr>
              <p:spPr bwMode="auto">
                <a:xfrm>
                  <a:off x="5630" y="3631"/>
                  <a:ext cx="48" cy="83"/>
                </a:xfrm>
                <a:custGeom>
                  <a:avLst/>
                  <a:gdLst>
                    <a:gd name="T0" fmla="*/ 15 w 48"/>
                    <a:gd name="T1" fmla="*/ 4 h 83"/>
                    <a:gd name="T2" fmla="*/ 9 w 48"/>
                    <a:gd name="T3" fmla="*/ 20 h 83"/>
                    <a:gd name="T4" fmla="*/ 3 w 48"/>
                    <a:gd name="T5" fmla="*/ 35 h 83"/>
                    <a:gd name="T6" fmla="*/ 0 w 48"/>
                    <a:gd name="T7" fmla="*/ 48 h 83"/>
                    <a:gd name="T8" fmla="*/ 1 w 48"/>
                    <a:gd name="T9" fmla="*/ 63 h 83"/>
                    <a:gd name="T10" fmla="*/ 14 w 48"/>
                    <a:gd name="T11" fmla="*/ 82 h 83"/>
                    <a:gd name="T12" fmla="*/ 32 w 48"/>
                    <a:gd name="T13" fmla="*/ 73 h 83"/>
                    <a:gd name="T14" fmla="*/ 45 w 48"/>
                    <a:gd name="T15" fmla="*/ 46 h 83"/>
                    <a:gd name="T16" fmla="*/ 47 w 48"/>
                    <a:gd name="T17" fmla="*/ 28 h 83"/>
                    <a:gd name="T18" fmla="*/ 43 w 48"/>
                    <a:gd name="T19" fmla="*/ 14 h 83"/>
                    <a:gd name="T20" fmla="*/ 28 w 48"/>
                    <a:gd name="T21" fmla="*/ 0 h 83"/>
                    <a:gd name="T22" fmla="*/ 15 w 48"/>
                    <a:gd name="T23" fmla="*/ 4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8" h="83">
                      <a:moveTo>
                        <a:pt x="15" y="4"/>
                      </a:moveTo>
                      <a:lnTo>
                        <a:pt x="9" y="20"/>
                      </a:lnTo>
                      <a:lnTo>
                        <a:pt x="3" y="35"/>
                      </a:lnTo>
                      <a:lnTo>
                        <a:pt x="0" y="48"/>
                      </a:lnTo>
                      <a:lnTo>
                        <a:pt x="1" y="63"/>
                      </a:lnTo>
                      <a:lnTo>
                        <a:pt x="14" y="82"/>
                      </a:lnTo>
                      <a:lnTo>
                        <a:pt x="32" y="73"/>
                      </a:lnTo>
                      <a:lnTo>
                        <a:pt x="45" y="46"/>
                      </a:lnTo>
                      <a:lnTo>
                        <a:pt x="47" y="28"/>
                      </a:lnTo>
                      <a:lnTo>
                        <a:pt x="43" y="14"/>
                      </a:lnTo>
                      <a:lnTo>
                        <a:pt x="28" y="0"/>
                      </a:lnTo>
                      <a:lnTo>
                        <a:pt x="15" y="4"/>
                      </a:lnTo>
                    </a:path>
                  </a:pathLst>
                </a:custGeom>
                <a:solidFill>
                  <a:srgbClr val="393939">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sp>
              <p:nvSpPr>
                <p:cNvPr id="1041" name="Freeform 20">
                  <a:extLst>
                    <a:ext uri="{FF2B5EF4-FFF2-40B4-BE49-F238E27FC236}">
                      <a16:creationId xmlns:a16="http://schemas.microsoft.com/office/drawing/2014/main" id="{7087CA2A-7515-50BC-EABD-8E6E61C392AC}"/>
                    </a:ext>
                  </a:extLst>
                </p:cNvPr>
                <p:cNvSpPr>
                  <a:spLocks/>
                </p:cNvSpPr>
                <p:nvPr/>
              </p:nvSpPr>
              <p:spPr bwMode="auto">
                <a:xfrm>
                  <a:off x="5595" y="3569"/>
                  <a:ext cx="56" cy="93"/>
                </a:xfrm>
                <a:custGeom>
                  <a:avLst/>
                  <a:gdLst>
                    <a:gd name="T0" fmla="*/ 18 w 56"/>
                    <a:gd name="T1" fmla="*/ 5 h 93"/>
                    <a:gd name="T2" fmla="*/ 10 w 56"/>
                    <a:gd name="T3" fmla="*/ 22 h 93"/>
                    <a:gd name="T4" fmla="*/ 3 w 56"/>
                    <a:gd name="T5" fmla="*/ 39 h 93"/>
                    <a:gd name="T6" fmla="*/ 0 w 56"/>
                    <a:gd name="T7" fmla="*/ 54 h 93"/>
                    <a:gd name="T8" fmla="*/ 1 w 56"/>
                    <a:gd name="T9" fmla="*/ 71 h 93"/>
                    <a:gd name="T10" fmla="*/ 17 w 56"/>
                    <a:gd name="T11" fmla="*/ 92 h 93"/>
                    <a:gd name="T12" fmla="*/ 37 w 56"/>
                    <a:gd name="T13" fmla="*/ 82 h 93"/>
                    <a:gd name="T14" fmla="*/ 53 w 56"/>
                    <a:gd name="T15" fmla="*/ 52 h 93"/>
                    <a:gd name="T16" fmla="*/ 55 w 56"/>
                    <a:gd name="T17" fmla="*/ 32 h 93"/>
                    <a:gd name="T18" fmla="*/ 51 w 56"/>
                    <a:gd name="T19" fmla="*/ 16 h 93"/>
                    <a:gd name="T20" fmla="*/ 32 w 56"/>
                    <a:gd name="T21" fmla="*/ 0 h 93"/>
                    <a:gd name="T22" fmla="*/ 18 w 56"/>
                    <a:gd name="T23" fmla="*/ 5 h 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6" h="93">
                      <a:moveTo>
                        <a:pt x="18" y="5"/>
                      </a:moveTo>
                      <a:lnTo>
                        <a:pt x="10" y="22"/>
                      </a:lnTo>
                      <a:lnTo>
                        <a:pt x="3" y="39"/>
                      </a:lnTo>
                      <a:lnTo>
                        <a:pt x="0" y="54"/>
                      </a:lnTo>
                      <a:lnTo>
                        <a:pt x="1" y="71"/>
                      </a:lnTo>
                      <a:lnTo>
                        <a:pt x="17" y="92"/>
                      </a:lnTo>
                      <a:lnTo>
                        <a:pt x="37" y="82"/>
                      </a:lnTo>
                      <a:lnTo>
                        <a:pt x="53" y="52"/>
                      </a:lnTo>
                      <a:lnTo>
                        <a:pt x="55" y="32"/>
                      </a:lnTo>
                      <a:lnTo>
                        <a:pt x="51" y="16"/>
                      </a:lnTo>
                      <a:lnTo>
                        <a:pt x="32" y="0"/>
                      </a:lnTo>
                      <a:lnTo>
                        <a:pt x="18" y="5"/>
                      </a:lnTo>
                    </a:path>
                  </a:pathLst>
                </a:custGeom>
                <a:solidFill>
                  <a:srgbClr val="393939">
                    <a:alpha val="50195"/>
                  </a:srgb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AT" sz="1633"/>
                </a:p>
              </p:txBody>
            </p:sp>
          </p:grpSp>
        </p:grpSp>
      </p:grpSp>
      <p:sp>
        <p:nvSpPr>
          <p:cNvPr id="1027" name="Rectangle 21">
            <a:extLst>
              <a:ext uri="{FF2B5EF4-FFF2-40B4-BE49-F238E27FC236}">
                <a16:creationId xmlns:a16="http://schemas.microsoft.com/office/drawing/2014/main" id="{5876FFD4-9DE3-CB19-3203-F255AB6517DB}"/>
              </a:ext>
            </a:extLst>
          </p:cNvPr>
          <p:cNvSpPr>
            <a:spLocks noGrp="1" noChangeArrowheads="1"/>
          </p:cNvSpPr>
          <p:nvPr>
            <p:ph type="title"/>
          </p:nvPr>
        </p:nvSpPr>
        <p:spPr bwMode="auto">
          <a:xfrm>
            <a:off x="561093" y="335485"/>
            <a:ext cx="10363924" cy="114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05030" tIns="52516" rIns="105030" bIns="52516" numCol="1" anchor="ctr" anchorCtr="0" compatLnSpc="1">
            <a:prstTxWarp prst="textNoShape">
              <a:avLst/>
            </a:prstTxWarp>
          </a:bodyPr>
          <a:lstStyle/>
          <a:p>
            <a:pPr lvl="0"/>
            <a:r>
              <a:rPr lang="de-DE" altLang="de-DE"/>
              <a:t>Titelmasterformat durch Klicken bearbeiten</a:t>
            </a:r>
          </a:p>
        </p:txBody>
      </p:sp>
      <p:sp>
        <p:nvSpPr>
          <p:cNvPr id="1028" name="Rectangle 22">
            <a:extLst>
              <a:ext uri="{FF2B5EF4-FFF2-40B4-BE49-F238E27FC236}">
                <a16:creationId xmlns:a16="http://schemas.microsoft.com/office/drawing/2014/main" id="{EF98505E-EF62-87FE-F651-50FDAF3F0927}"/>
              </a:ext>
            </a:extLst>
          </p:cNvPr>
          <p:cNvSpPr>
            <a:spLocks noGrp="1" noChangeArrowheads="1"/>
          </p:cNvSpPr>
          <p:nvPr>
            <p:ph type="body" idx="1"/>
          </p:nvPr>
        </p:nvSpPr>
        <p:spPr bwMode="auto">
          <a:xfrm>
            <a:off x="600913" y="2067623"/>
            <a:ext cx="10363924" cy="4113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05030" tIns="52516" rIns="105030" bIns="52516"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30743" name="Rectangle 23">
            <a:extLst>
              <a:ext uri="{FF2B5EF4-FFF2-40B4-BE49-F238E27FC236}">
                <a16:creationId xmlns:a16="http://schemas.microsoft.com/office/drawing/2014/main" id="{CC68CBF9-9846-6A29-424B-ED43EA4E2D42}"/>
              </a:ext>
            </a:extLst>
          </p:cNvPr>
          <p:cNvSpPr>
            <a:spLocks noGrp="1" noChangeArrowheads="1"/>
          </p:cNvSpPr>
          <p:nvPr>
            <p:ph type="dt" sz="half" idx="2"/>
          </p:nvPr>
        </p:nvSpPr>
        <p:spPr bwMode="auto">
          <a:xfrm>
            <a:off x="914038" y="6248943"/>
            <a:ext cx="2541207" cy="456433"/>
          </a:xfrm>
          <a:prstGeom prst="rect">
            <a:avLst/>
          </a:prstGeom>
          <a:noFill/>
          <a:ln>
            <a:noFill/>
          </a:ln>
          <a:effectLst/>
        </p:spPr>
        <p:txBody>
          <a:bodyPr vert="horz" wrap="square" lIns="104306" tIns="52153" rIns="104306" bIns="52153" numCol="1" anchor="t" anchorCtr="0" compatLnSpc="1">
            <a:prstTxWarp prst="textNoShape">
              <a:avLst/>
            </a:prstTxWarp>
          </a:bodyPr>
          <a:lstStyle>
            <a:lvl1pPr defTabSz="945990" eaLnBrk="0" hangingPunct="0">
              <a:spcBef>
                <a:spcPct val="50000"/>
              </a:spcBef>
              <a:defRPr sz="1451">
                <a:cs typeface="Arial" pitchFamily="34" charset="0"/>
              </a:defRPr>
            </a:lvl1pPr>
          </a:lstStyle>
          <a:p>
            <a:pPr>
              <a:defRPr/>
            </a:pPr>
            <a:endParaRPr lang="de-DE" altLang="de-DE"/>
          </a:p>
        </p:txBody>
      </p:sp>
      <p:sp>
        <p:nvSpPr>
          <p:cNvPr id="30744" name="Rectangle 24">
            <a:extLst>
              <a:ext uri="{FF2B5EF4-FFF2-40B4-BE49-F238E27FC236}">
                <a16:creationId xmlns:a16="http://schemas.microsoft.com/office/drawing/2014/main" id="{7D5E2477-5A4C-6975-CE55-0BB8A2E440C0}"/>
              </a:ext>
            </a:extLst>
          </p:cNvPr>
          <p:cNvSpPr>
            <a:spLocks noGrp="1" noChangeArrowheads="1"/>
          </p:cNvSpPr>
          <p:nvPr>
            <p:ph type="ftr" sz="quarter" idx="3"/>
          </p:nvPr>
        </p:nvSpPr>
        <p:spPr bwMode="auto">
          <a:xfrm>
            <a:off x="4164757" y="6248943"/>
            <a:ext cx="3862489" cy="456433"/>
          </a:xfrm>
          <a:prstGeom prst="rect">
            <a:avLst/>
          </a:prstGeom>
          <a:noFill/>
          <a:ln>
            <a:noFill/>
          </a:ln>
          <a:effectLst/>
        </p:spPr>
        <p:txBody>
          <a:bodyPr vert="horz" wrap="square" lIns="104306" tIns="52153" rIns="104306" bIns="52153" numCol="1" anchor="t" anchorCtr="0" compatLnSpc="1">
            <a:prstTxWarp prst="textNoShape">
              <a:avLst/>
            </a:prstTxWarp>
          </a:bodyPr>
          <a:lstStyle>
            <a:lvl1pPr algn="ctr" defTabSz="945990" eaLnBrk="0" hangingPunct="0">
              <a:spcBef>
                <a:spcPct val="50000"/>
              </a:spcBef>
              <a:defRPr sz="1451">
                <a:cs typeface="Arial" pitchFamily="34" charset="0"/>
              </a:defRPr>
            </a:lvl1pPr>
          </a:lstStyle>
          <a:p>
            <a:pPr>
              <a:defRPr/>
            </a:pPr>
            <a:endParaRPr lang="de-DE" altLang="de-DE"/>
          </a:p>
        </p:txBody>
      </p:sp>
      <p:sp>
        <p:nvSpPr>
          <p:cNvPr id="30745" name="Rectangle 25">
            <a:extLst>
              <a:ext uri="{FF2B5EF4-FFF2-40B4-BE49-F238E27FC236}">
                <a16:creationId xmlns:a16="http://schemas.microsoft.com/office/drawing/2014/main" id="{67F99DF5-ECA3-7774-E455-FD11E067EC16}"/>
              </a:ext>
            </a:extLst>
          </p:cNvPr>
          <p:cNvSpPr>
            <a:spLocks noGrp="1" noChangeArrowheads="1"/>
          </p:cNvSpPr>
          <p:nvPr>
            <p:ph type="sldNum" sz="quarter" idx="4"/>
          </p:nvPr>
        </p:nvSpPr>
        <p:spPr bwMode="auto">
          <a:xfrm>
            <a:off x="8736756" y="6248943"/>
            <a:ext cx="2541207" cy="456433"/>
          </a:xfrm>
          <a:prstGeom prst="rect">
            <a:avLst/>
          </a:prstGeom>
          <a:noFill/>
          <a:ln>
            <a:noFill/>
          </a:ln>
          <a:effectLst/>
        </p:spPr>
        <p:txBody>
          <a:bodyPr vert="horz" wrap="square" lIns="104306" tIns="52153" rIns="104306" bIns="52153" numCol="1" anchor="t" anchorCtr="0" compatLnSpc="1">
            <a:prstTxWarp prst="textNoShape">
              <a:avLst/>
            </a:prstTxWarp>
          </a:bodyPr>
          <a:lstStyle>
            <a:lvl1pPr algn="r" defTabSz="945990">
              <a:spcBef>
                <a:spcPct val="50000"/>
              </a:spcBef>
              <a:defRPr sz="1451" smtClean="0"/>
            </a:lvl1pPr>
          </a:lstStyle>
          <a:p>
            <a:pPr>
              <a:defRPr/>
            </a:pPr>
            <a:fld id="{E6F3B5C4-854A-40E9-BA1C-B11A5F626678}" type="slidenum">
              <a:rPr lang="de-DE" altLang="de-DE"/>
              <a:pPr>
                <a:defRPr/>
              </a:pPr>
              <a:t>‹Nr.›</a:t>
            </a:fld>
            <a:endParaRPr lang="de-DE" altLang="de-DE"/>
          </a:p>
        </p:txBody>
      </p:sp>
    </p:spTree>
    <p:extLst>
      <p:ext uri="{BB962C8B-B14F-4D97-AF65-F5344CB8AC3E}">
        <p14:creationId xmlns:p14="http://schemas.microsoft.com/office/powerpoint/2010/main" val="2857560892"/>
      </p:ext>
    </p:extLst>
  </p:cSld>
  <p:clrMap bg1="dk2" tx1="lt1" bg2="dk1"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ctr" defTabSz="945990" rtl="0" eaLnBrk="0" fontAlgn="base" hangingPunct="0">
        <a:spcBef>
          <a:spcPct val="0"/>
        </a:spcBef>
        <a:spcAft>
          <a:spcPct val="0"/>
        </a:spcAft>
        <a:defRPr kumimoji="1" sz="4535">
          <a:solidFill>
            <a:schemeClr val="tx2"/>
          </a:solidFill>
          <a:latin typeface="+mj-lt"/>
          <a:ea typeface="+mj-ea"/>
          <a:cs typeface="+mj-cs"/>
        </a:defRPr>
      </a:lvl1pPr>
      <a:lvl2pPr algn="ctr" defTabSz="945990" rtl="0" eaLnBrk="0" fontAlgn="base" hangingPunct="0">
        <a:spcBef>
          <a:spcPct val="0"/>
        </a:spcBef>
        <a:spcAft>
          <a:spcPct val="0"/>
        </a:spcAft>
        <a:defRPr kumimoji="1" sz="4535">
          <a:solidFill>
            <a:schemeClr val="tx2"/>
          </a:solidFill>
          <a:latin typeface="Times New Roman" pitchFamily="18" charset="0"/>
          <a:cs typeface="Arial" pitchFamily="34" charset="0"/>
        </a:defRPr>
      </a:lvl2pPr>
      <a:lvl3pPr algn="ctr" defTabSz="945990" rtl="0" eaLnBrk="0" fontAlgn="base" hangingPunct="0">
        <a:spcBef>
          <a:spcPct val="0"/>
        </a:spcBef>
        <a:spcAft>
          <a:spcPct val="0"/>
        </a:spcAft>
        <a:defRPr kumimoji="1" sz="4535">
          <a:solidFill>
            <a:schemeClr val="tx2"/>
          </a:solidFill>
          <a:latin typeface="Times New Roman" pitchFamily="18" charset="0"/>
          <a:cs typeface="Arial" pitchFamily="34" charset="0"/>
        </a:defRPr>
      </a:lvl3pPr>
      <a:lvl4pPr algn="ctr" defTabSz="945990" rtl="0" eaLnBrk="0" fontAlgn="base" hangingPunct="0">
        <a:spcBef>
          <a:spcPct val="0"/>
        </a:spcBef>
        <a:spcAft>
          <a:spcPct val="0"/>
        </a:spcAft>
        <a:defRPr kumimoji="1" sz="4535">
          <a:solidFill>
            <a:schemeClr val="tx2"/>
          </a:solidFill>
          <a:latin typeface="Times New Roman" pitchFamily="18" charset="0"/>
          <a:cs typeface="Arial" pitchFamily="34" charset="0"/>
        </a:defRPr>
      </a:lvl4pPr>
      <a:lvl5pPr algn="ctr" defTabSz="945990" rtl="0" eaLnBrk="0" fontAlgn="base" hangingPunct="0">
        <a:spcBef>
          <a:spcPct val="0"/>
        </a:spcBef>
        <a:spcAft>
          <a:spcPct val="0"/>
        </a:spcAft>
        <a:defRPr kumimoji="1" sz="4535">
          <a:solidFill>
            <a:schemeClr val="tx2"/>
          </a:solidFill>
          <a:latin typeface="Times New Roman" pitchFamily="18" charset="0"/>
          <a:cs typeface="Arial" pitchFamily="34" charset="0"/>
        </a:defRPr>
      </a:lvl5pPr>
      <a:lvl6pPr marL="414680" algn="ctr" defTabSz="945990" rtl="0" fontAlgn="base">
        <a:spcBef>
          <a:spcPct val="0"/>
        </a:spcBef>
        <a:spcAft>
          <a:spcPct val="0"/>
        </a:spcAft>
        <a:defRPr kumimoji="1" sz="4535">
          <a:solidFill>
            <a:schemeClr val="tx2"/>
          </a:solidFill>
          <a:latin typeface="Times New Roman" pitchFamily="18" charset="0"/>
          <a:cs typeface="Arial" pitchFamily="34" charset="0"/>
        </a:defRPr>
      </a:lvl6pPr>
      <a:lvl7pPr marL="829361" algn="ctr" defTabSz="945990" rtl="0" fontAlgn="base">
        <a:spcBef>
          <a:spcPct val="0"/>
        </a:spcBef>
        <a:spcAft>
          <a:spcPct val="0"/>
        </a:spcAft>
        <a:defRPr kumimoji="1" sz="4535">
          <a:solidFill>
            <a:schemeClr val="tx2"/>
          </a:solidFill>
          <a:latin typeface="Times New Roman" pitchFamily="18" charset="0"/>
          <a:cs typeface="Arial" pitchFamily="34" charset="0"/>
        </a:defRPr>
      </a:lvl7pPr>
      <a:lvl8pPr marL="1244041" algn="ctr" defTabSz="945990" rtl="0" fontAlgn="base">
        <a:spcBef>
          <a:spcPct val="0"/>
        </a:spcBef>
        <a:spcAft>
          <a:spcPct val="0"/>
        </a:spcAft>
        <a:defRPr kumimoji="1" sz="4535">
          <a:solidFill>
            <a:schemeClr val="tx2"/>
          </a:solidFill>
          <a:latin typeface="Times New Roman" pitchFamily="18" charset="0"/>
          <a:cs typeface="Arial" pitchFamily="34" charset="0"/>
        </a:defRPr>
      </a:lvl8pPr>
      <a:lvl9pPr marL="1658722" algn="ctr" defTabSz="945990" rtl="0" fontAlgn="base">
        <a:spcBef>
          <a:spcPct val="0"/>
        </a:spcBef>
        <a:spcAft>
          <a:spcPct val="0"/>
        </a:spcAft>
        <a:defRPr kumimoji="1" sz="4535">
          <a:solidFill>
            <a:schemeClr val="tx2"/>
          </a:solidFill>
          <a:latin typeface="Times New Roman" pitchFamily="18" charset="0"/>
          <a:cs typeface="Arial" pitchFamily="34" charset="0"/>
        </a:defRPr>
      </a:lvl9pPr>
    </p:titleStyle>
    <p:bodyStyle>
      <a:lvl1pPr marL="354206" indent="-354206" algn="l" defTabSz="945990" rtl="0" eaLnBrk="0" fontAlgn="base" hangingPunct="0">
        <a:spcBef>
          <a:spcPct val="20000"/>
        </a:spcBef>
        <a:spcAft>
          <a:spcPct val="0"/>
        </a:spcAft>
        <a:buClr>
          <a:schemeClr val="tx2"/>
        </a:buClr>
        <a:buChar char="•"/>
        <a:defRPr kumimoji="1" sz="3356">
          <a:solidFill>
            <a:schemeClr val="tx1"/>
          </a:solidFill>
          <a:latin typeface="+mn-lt"/>
          <a:ea typeface="+mn-ea"/>
          <a:cs typeface="+mn-cs"/>
        </a:defRPr>
      </a:lvl1pPr>
      <a:lvl2pPr marL="768887" indent="-295172" algn="l" defTabSz="945990" rtl="0" eaLnBrk="0" fontAlgn="base" hangingPunct="0">
        <a:spcBef>
          <a:spcPct val="20000"/>
        </a:spcBef>
        <a:spcAft>
          <a:spcPct val="0"/>
        </a:spcAft>
        <a:buChar char="•"/>
        <a:defRPr kumimoji="1" sz="2902">
          <a:solidFill>
            <a:schemeClr val="tx1"/>
          </a:solidFill>
          <a:latin typeface="+mn-lt"/>
          <a:cs typeface="+mn-cs"/>
        </a:defRPr>
      </a:lvl2pPr>
      <a:lvl3pPr marL="1182128" indent="-236137" algn="l" defTabSz="945990" rtl="0" eaLnBrk="0" fontAlgn="base" hangingPunct="0">
        <a:spcBef>
          <a:spcPct val="20000"/>
        </a:spcBef>
        <a:spcAft>
          <a:spcPct val="0"/>
        </a:spcAft>
        <a:buChar char="•"/>
        <a:defRPr kumimoji="1" sz="2449">
          <a:solidFill>
            <a:schemeClr val="tx1"/>
          </a:solidFill>
          <a:latin typeface="+mn-lt"/>
          <a:cs typeface="+mn-cs"/>
        </a:defRPr>
      </a:lvl3pPr>
      <a:lvl4pPr marL="1655842" indent="-236137" algn="l" defTabSz="945990" rtl="0" eaLnBrk="0" fontAlgn="base" hangingPunct="0">
        <a:spcBef>
          <a:spcPct val="20000"/>
        </a:spcBef>
        <a:spcAft>
          <a:spcPct val="0"/>
        </a:spcAft>
        <a:buChar char="•"/>
        <a:defRPr kumimoji="1" sz="2086">
          <a:solidFill>
            <a:schemeClr val="tx1"/>
          </a:solidFill>
          <a:latin typeface="+mn-lt"/>
          <a:cs typeface="+mn-cs"/>
        </a:defRPr>
      </a:lvl4pPr>
      <a:lvl5pPr marL="2128117" indent="-236137" algn="l" defTabSz="945990" rtl="0" eaLnBrk="0" fontAlgn="base" hangingPunct="0">
        <a:spcBef>
          <a:spcPct val="20000"/>
        </a:spcBef>
        <a:spcAft>
          <a:spcPct val="0"/>
        </a:spcAft>
        <a:buChar char="•"/>
        <a:defRPr kumimoji="1" sz="2086">
          <a:solidFill>
            <a:schemeClr val="tx1"/>
          </a:solidFill>
          <a:latin typeface="+mn-lt"/>
          <a:cs typeface="+mn-cs"/>
        </a:defRPr>
      </a:lvl5pPr>
      <a:lvl6pPr marL="2542797" indent="-236137" algn="l" defTabSz="945990" rtl="0" fontAlgn="base">
        <a:spcBef>
          <a:spcPct val="20000"/>
        </a:spcBef>
        <a:spcAft>
          <a:spcPct val="0"/>
        </a:spcAft>
        <a:buChar char="•"/>
        <a:defRPr kumimoji="1" sz="2086">
          <a:solidFill>
            <a:schemeClr val="tx1"/>
          </a:solidFill>
          <a:latin typeface="+mn-lt"/>
          <a:cs typeface="+mn-cs"/>
        </a:defRPr>
      </a:lvl6pPr>
      <a:lvl7pPr marL="2957478" indent="-236137" algn="l" defTabSz="945990" rtl="0" fontAlgn="base">
        <a:spcBef>
          <a:spcPct val="20000"/>
        </a:spcBef>
        <a:spcAft>
          <a:spcPct val="0"/>
        </a:spcAft>
        <a:buChar char="•"/>
        <a:defRPr kumimoji="1" sz="2086">
          <a:solidFill>
            <a:schemeClr val="tx1"/>
          </a:solidFill>
          <a:latin typeface="+mn-lt"/>
          <a:cs typeface="+mn-cs"/>
        </a:defRPr>
      </a:lvl7pPr>
      <a:lvl8pPr marL="3372158" indent="-236137" algn="l" defTabSz="945990" rtl="0" fontAlgn="base">
        <a:spcBef>
          <a:spcPct val="20000"/>
        </a:spcBef>
        <a:spcAft>
          <a:spcPct val="0"/>
        </a:spcAft>
        <a:buChar char="•"/>
        <a:defRPr kumimoji="1" sz="2086">
          <a:solidFill>
            <a:schemeClr val="tx1"/>
          </a:solidFill>
          <a:latin typeface="+mn-lt"/>
          <a:cs typeface="+mn-cs"/>
        </a:defRPr>
      </a:lvl8pPr>
      <a:lvl9pPr marL="3786838" indent="-236137" algn="l" defTabSz="945990" rtl="0" fontAlgn="base">
        <a:spcBef>
          <a:spcPct val="20000"/>
        </a:spcBef>
        <a:spcAft>
          <a:spcPct val="0"/>
        </a:spcAft>
        <a:buChar char="•"/>
        <a:defRPr kumimoji="1" sz="2086">
          <a:solidFill>
            <a:schemeClr val="tx1"/>
          </a:solidFill>
          <a:latin typeface="+mn-lt"/>
          <a:cs typeface="+mn-cs"/>
        </a:defRPr>
      </a:lvl9pPr>
    </p:bodyStyle>
    <p:otherStyle>
      <a:defPPr>
        <a:defRPr lang="de-DE"/>
      </a:defPPr>
      <a:lvl1pPr marL="0" algn="l" defTabSz="829361" rtl="0" eaLnBrk="1" latinLnBrk="0" hangingPunct="1">
        <a:defRPr sz="1633" kern="1200">
          <a:solidFill>
            <a:schemeClr val="tx1"/>
          </a:solidFill>
          <a:latin typeface="+mn-lt"/>
          <a:ea typeface="+mn-ea"/>
          <a:cs typeface="+mn-cs"/>
        </a:defRPr>
      </a:lvl1pPr>
      <a:lvl2pPr marL="414680" algn="l" defTabSz="829361" rtl="0" eaLnBrk="1" latinLnBrk="0" hangingPunct="1">
        <a:defRPr sz="1633" kern="1200">
          <a:solidFill>
            <a:schemeClr val="tx1"/>
          </a:solidFill>
          <a:latin typeface="+mn-lt"/>
          <a:ea typeface="+mn-ea"/>
          <a:cs typeface="+mn-cs"/>
        </a:defRPr>
      </a:lvl2pPr>
      <a:lvl3pPr marL="829361" algn="l" defTabSz="829361" rtl="0" eaLnBrk="1" latinLnBrk="0" hangingPunct="1">
        <a:defRPr sz="1633" kern="1200">
          <a:solidFill>
            <a:schemeClr val="tx1"/>
          </a:solidFill>
          <a:latin typeface="+mn-lt"/>
          <a:ea typeface="+mn-ea"/>
          <a:cs typeface="+mn-cs"/>
        </a:defRPr>
      </a:lvl3pPr>
      <a:lvl4pPr marL="1244041" algn="l" defTabSz="829361" rtl="0" eaLnBrk="1" latinLnBrk="0" hangingPunct="1">
        <a:defRPr sz="1633" kern="1200">
          <a:solidFill>
            <a:schemeClr val="tx1"/>
          </a:solidFill>
          <a:latin typeface="+mn-lt"/>
          <a:ea typeface="+mn-ea"/>
          <a:cs typeface="+mn-cs"/>
        </a:defRPr>
      </a:lvl4pPr>
      <a:lvl5pPr marL="1658722" algn="l" defTabSz="829361" rtl="0" eaLnBrk="1" latinLnBrk="0" hangingPunct="1">
        <a:defRPr sz="1633" kern="1200">
          <a:solidFill>
            <a:schemeClr val="tx1"/>
          </a:solidFill>
          <a:latin typeface="+mn-lt"/>
          <a:ea typeface="+mn-ea"/>
          <a:cs typeface="+mn-cs"/>
        </a:defRPr>
      </a:lvl5pPr>
      <a:lvl6pPr marL="2073402" algn="l" defTabSz="829361" rtl="0" eaLnBrk="1" latinLnBrk="0" hangingPunct="1">
        <a:defRPr sz="1633" kern="1200">
          <a:solidFill>
            <a:schemeClr val="tx1"/>
          </a:solidFill>
          <a:latin typeface="+mn-lt"/>
          <a:ea typeface="+mn-ea"/>
          <a:cs typeface="+mn-cs"/>
        </a:defRPr>
      </a:lvl6pPr>
      <a:lvl7pPr marL="2488082" algn="l" defTabSz="829361" rtl="0" eaLnBrk="1" latinLnBrk="0" hangingPunct="1">
        <a:defRPr sz="1633" kern="1200">
          <a:solidFill>
            <a:schemeClr val="tx1"/>
          </a:solidFill>
          <a:latin typeface="+mn-lt"/>
          <a:ea typeface="+mn-ea"/>
          <a:cs typeface="+mn-cs"/>
        </a:defRPr>
      </a:lvl7pPr>
      <a:lvl8pPr marL="2902763" algn="l" defTabSz="829361" rtl="0" eaLnBrk="1" latinLnBrk="0" hangingPunct="1">
        <a:defRPr sz="1633" kern="1200">
          <a:solidFill>
            <a:schemeClr val="tx1"/>
          </a:solidFill>
          <a:latin typeface="+mn-lt"/>
          <a:ea typeface="+mn-ea"/>
          <a:cs typeface="+mn-cs"/>
        </a:defRPr>
      </a:lvl8pPr>
      <a:lvl9pPr marL="3317443" algn="l" defTabSz="829361" rtl="0" eaLnBrk="1" latinLnBrk="0" hangingPunct="1">
        <a:defRPr sz="16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55.xml"/><Relationship Id="rId5" Type="http://schemas.openxmlformats.org/officeDocument/2006/relationships/image" Target="../media/image13.pn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9.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20.emf"/><Relationship Id="rId11" Type="http://schemas.openxmlformats.org/officeDocument/2006/relationships/image" Target="../media/image23.emf"/><Relationship Id="rId5" Type="http://schemas.openxmlformats.org/officeDocument/2006/relationships/oleObject" Target="../embeddings/oleObject3.bin"/><Relationship Id="rId10" Type="http://schemas.openxmlformats.org/officeDocument/2006/relationships/image" Target="../media/image22.emf"/><Relationship Id="rId4" Type="http://schemas.openxmlformats.org/officeDocument/2006/relationships/image" Target="../media/image19.emf"/><Relationship Id="rId9" Type="http://schemas.openxmlformats.org/officeDocument/2006/relationships/oleObject" Target="../embeddings/oleObject5.bin"/></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8.xml"/></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22.xml"/><Relationship Id="rId1" Type="http://schemas.openxmlformats.org/officeDocument/2006/relationships/slideLayout" Target="../slideLayouts/slideLayout20.xml"/><Relationship Id="rId4" Type="http://schemas.openxmlformats.org/officeDocument/2006/relationships/image" Target="../media/image29.emf"/></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23.xml"/><Relationship Id="rId1" Type="http://schemas.openxmlformats.org/officeDocument/2006/relationships/slideLayout" Target="../slideLayouts/slideLayout20.xml"/><Relationship Id="rId4" Type="http://schemas.openxmlformats.org/officeDocument/2006/relationships/image" Target="../media/image30.em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B78121-D6DD-4473-9236-20B191116CDB}"/>
              </a:ext>
            </a:extLst>
          </p:cNvPr>
          <p:cNvPicPr>
            <a:picLocks noChangeAspect="1"/>
          </p:cNvPicPr>
          <p:nvPr/>
        </p:nvPicPr>
        <p:blipFill rotWithShape="1">
          <a:blip r:embed="rId2">
            <a:alphaModFix amt="90000"/>
          </a:blip>
          <a:srcRect t="15730"/>
          <a:stretch/>
        </p:blipFill>
        <p:spPr>
          <a:xfrm>
            <a:off x="1" y="10"/>
            <a:ext cx="12191999" cy="6857989"/>
          </a:xfrm>
          <a:prstGeom prst="rect">
            <a:avLst/>
          </a:prstGeom>
        </p:spPr>
      </p:pic>
      <p:sp>
        <p:nvSpPr>
          <p:cNvPr id="2" name="Titel 1">
            <a:extLst>
              <a:ext uri="{FF2B5EF4-FFF2-40B4-BE49-F238E27FC236}">
                <a16:creationId xmlns:a16="http://schemas.microsoft.com/office/drawing/2014/main" id="{8619CA6C-D014-4F99-80FB-02CE209125C3}"/>
              </a:ext>
            </a:extLst>
          </p:cNvPr>
          <p:cNvSpPr>
            <a:spLocks noGrp="1"/>
          </p:cNvSpPr>
          <p:nvPr>
            <p:ph type="ctrTitle"/>
          </p:nvPr>
        </p:nvSpPr>
        <p:spPr/>
        <p:txBody>
          <a:bodyPr>
            <a:normAutofit/>
          </a:bodyPr>
          <a:lstStyle/>
          <a:p>
            <a:endParaRPr lang="de-AT"/>
          </a:p>
        </p:txBody>
      </p:sp>
      <p:sp>
        <p:nvSpPr>
          <p:cNvPr id="3" name="Untertitel 2">
            <a:extLst>
              <a:ext uri="{FF2B5EF4-FFF2-40B4-BE49-F238E27FC236}">
                <a16:creationId xmlns:a16="http://schemas.microsoft.com/office/drawing/2014/main" id="{F3374226-7315-48C9-9C8A-296EE785EFFA}"/>
              </a:ext>
            </a:extLst>
          </p:cNvPr>
          <p:cNvSpPr>
            <a:spLocks noGrp="1"/>
          </p:cNvSpPr>
          <p:nvPr>
            <p:ph type="subTitle" idx="1"/>
          </p:nvPr>
        </p:nvSpPr>
        <p:spPr/>
        <p:txBody>
          <a:bodyPr>
            <a:normAutofit/>
          </a:bodyPr>
          <a:lstStyle/>
          <a:p>
            <a:endParaRPr lang="de-AT"/>
          </a:p>
        </p:txBody>
      </p:sp>
    </p:spTree>
    <p:extLst>
      <p:ext uri="{BB962C8B-B14F-4D97-AF65-F5344CB8AC3E}">
        <p14:creationId xmlns:p14="http://schemas.microsoft.com/office/powerpoint/2010/main" val="126362918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BEA4B6-D683-5D40-B948-1FF483FDE8BE}"/>
              </a:ext>
            </a:extLst>
          </p:cNvPr>
          <p:cNvSpPr>
            <a:spLocks noGrp="1"/>
          </p:cNvSpPr>
          <p:nvPr>
            <p:ph type="title"/>
          </p:nvPr>
        </p:nvSpPr>
        <p:spPr>
          <a:xfrm>
            <a:off x="645130" y="0"/>
            <a:ext cx="10028125" cy="788276"/>
          </a:xfrm>
        </p:spPr>
        <p:txBody>
          <a:bodyPr/>
          <a:lstStyle/>
          <a:p>
            <a:r>
              <a:rPr lang="de-AT" dirty="0"/>
              <a:t>Das Urproblem des Menschen:</a:t>
            </a:r>
            <a:br>
              <a:rPr lang="de-AT" dirty="0"/>
            </a:br>
            <a:r>
              <a:rPr lang="de-AT" dirty="0"/>
              <a:t>Die Entscheidung, ohne Gott zu leben</a:t>
            </a:r>
          </a:p>
        </p:txBody>
      </p:sp>
      <p:sp>
        <p:nvSpPr>
          <p:cNvPr id="3" name="Inhaltsplatzhalter 2">
            <a:extLst>
              <a:ext uri="{FF2B5EF4-FFF2-40B4-BE49-F238E27FC236}">
                <a16:creationId xmlns:a16="http://schemas.microsoft.com/office/drawing/2014/main" id="{08CA75E3-A903-7977-5B89-4DA51606292F}"/>
              </a:ext>
            </a:extLst>
          </p:cNvPr>
          <p:cNvSpPr>
            <a:spLocks noGrp="1"/>
          </p:cNvSpPr>
          <p:nvPr>
            <p:ph idx="1"/>
          </p:nvPr>
        </p:nvSpPr>
        <p:spPr>
          <a:xfrm>
            <a:off x="1339795" y="1623849"/>
            <a:ext cx="8946541" cy="5234151"/>
          </a:xfrm>
        </p:spPr>
        <p:txBody>
          <a:bodyPr>
            <a:normAutofit lnSpcReduction="10000"/>
          </a:bodyPr>
          <a:lstStyle/>
          <a:p>
            <a:r>
              <a:rPr lang="de-AT" sz="2800" dirty="0"/>
              <a:t>…der Verlust des Heiligen Geiste…</a:t>
            </a:r>
          </a:p>
          <a:p>
            <a:r>
              <a:rPr lang="de-AT" sz="2800" dirty="0"/>
              <a:t>…ohne den Geist Gottes…</a:t>
            </a:r>
          </a:p>
          <a:p>
            <a:r>
              <a:rPr lang="de-AT" sz="2800" dirty="0"/>
              <a:t>…ist der Mensch geistlich tot.</a:t>
            </a:r>
          </a:p>
          <a:p>
            <a:r>
              <a:rPr lang="de-AT" sz="2800" dirty="0"/>
              <a:t>…getrennt von Gott</a:t>
            </a:r>
          </a:p>
          <a:p>
            <a:r>
              <a:rPr lang="de-AT" sz="2800" dirty="0"/>
              <a:t>…Denken, Fühlen, Wollen – ohne Gott</a:t>
            </a:r>
          </a:p>
          <a:p>
            <a:r>
              <a:rPr lang="de-AT" sz="2800" dirty="0"/>
              <a:t>…falsche Dinge geraten an die erste Stelle</a:t>
            </a:r>
          </a:p>
          <a:p>
            <a:r>
              <a:rPr lang="de-AT" sz="2800" dirty="0"/>
              <a:t>…die Kinder werden wir die Eltern (1 Mose 5.3)</a:t>
            </a:r>
          </a:p>
          <a:p>
            <a:r>
              <a:rPr lang="de-AT" sz="2800" dirty="0"/>
              <a:t>… dieser Mensch kann sich selber nicht helfen (erlösen)</a:t>
            </a:r>
          </a:p>
          <a:p>
            <a:r>
              <a:rPr lang="de-AT" sz="2800" dirty="0"/>
              <a:t>Genau da setzt das Evangelium an…</a:t>
            </a:r>
          </a:p>
        </p:txBody>
      </p:sp>
    </p:spTree>
    <p:extLst>
      <p:ext uri="{BB962C8B-B14F-4D97-AF65-F5344CB8AC3E}">
        <p14:creationId xmlns:p14="http://schemas.microsoft.com/office/powerpoint/2010/main" val="23223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A933DA-C729-42FD-AE60-AA122C3AEDB5}"/>
              </a:ext>
            </a:extLst>
          </p:cNvPr>
          <p:cNvSpPr>
            <a:spLocks noGrp="1"/>
          </p:cNvSpPr>
          <p:nvPr>
            <p:ph type="title"/>
          </p:nvPr>
        </p:nvSpPr>
        <p:spPr>
          <a:xfrm>
            <a:off x="661877" y="0"/>
            <a:ext cx="9404723" cy="1400530"/>
          </a:xfrm>
        </p:spPr>
        <p:txBody>
          <a:bodyPr/>
          <a:lstStyle/>
          <a:p>
            <a:r>
              <a:rPr lang="de-AT" dirty="0"/>
              <a:t>Frucht des Geistes: Keuschheit</a:t>
            </a:r>
          </a:p>
        </p:txBody>
      </p:sp>
      <p:sp>
        <p:nvSpPr>
          <p:cNvPr id="3" name="Inhaltsplatzhalter 2">
            <a:extLst>
              <a:ext uri="{FF2B5EF4-FFF2-40B4-BE49-F238E27FC236}">
                <a16:creationId xmlns:a16="http://schemas.microsoft.com/office/drawing/2014/main" id="{D4DD7791-51F0-44A4-8A7C-8DB6BC75F1CF}"/>
              </a:ext>
            </a:extLst>
          </p:cNvPr>
          <p:cNvSpPr>
            <a:spLocks noGrp="1"/>
          </p:cNvSpPr>
          <p:nvPr>
            <p:ph idx="1"/>
          </p:nvPr>
        </p:nvSpPr>
        <p:spPr>
          <a:xfrm>
            <a:off x="1103311" y="819807"/>
            <a:ext cx="10689295" cy="6038193"/>
          </a:xfrm>
        </p:spPr>
        <p:txBody>
          <a:bodyPr>
            <a:normAutofit/>
          </a:bodyPr>
          <a:lstStyle/>
          <a:p>
            <a:r>
              <a:rPr lang="de-AT" sz="2800" dirty="0"/>
              <a:t>Es geht nicht erster Linie um „Sex“</a:t>
            </a:r>
          </a:p>
          <a:p>
            <a:r>
              <a:rPr lang="de-AT" sz="2800" dirty="0"/>
              <a:t>Von </a:t>
            </a:r>
            <a:r>
              <a:rPr lang="de-AT" sz="2800" dirty="0" err="1"/>
              <a:t>gr</a:t>
            </a:r>
            <a:r>
              <a:rPr lang="de-AT" sz="2800" dirty="0"/>
              <a:t> </a:t>
            </a:r>
            <a:r>
              <a:rPr lang="de-AT" sz="2800" dirty="0" err="1"/>
              <a:t>enkrateia</a:t>
            </a:r>
            <a:r>
              <a:rPr lang="de-AT" sz="2800" dirty="0"/>
              <a:t>: gr. „en“</a:t>
            </a:r>
            <a:r>
              <a:rPr lang="de-DE" sz="2800" dirty="0"/>
              <a:t> = „in“ und „</a:t>
            </a:r>
            <a:r>
              <a:rPr lang="de-DE" sz="2800" dirty="0" err="1"/>
              <a:t>kratos</a:t>
            </a:r>
            <a:r>
              <a:rPr lang="de-DE" sz="2800" dirty="0"/>
              <a:t>“ = Kraft, Stärke.</a:t>
            </a:r>
          </a:p>
          <a:p>
            <a:r>
              <a:rPr lang="de-DE" sz="2800" dirty="0"/>
              <a:t>Selbstbeherrschung; ein beherrschter und maßvoller Umgang </a:t>
            </a:r>
            <a:r>
              <a:rPr lang="de-DE" sz="2800" u="sng" dirty="0"/>
              <a:t>in allen Dingen</a:t>
            </a:r>
          </a:p>
          <a:p>
            <a:r>
              <a:rPr lang="de-DE" sz="2800" dirty="0"/>
              <a:t>Das Wort gegen jede Form von Maßlosigkeit.</a:t>
            </a:r>
          </a:p>
          <a:p>
            <a:r>
              <a:rPr lang="de-DE" sz="2800" dirty="0"/>
              <a:t>Ein anderer Begriff wäre „Zucht“ (z.B. 2 Timotheus 1.7) – </a:t>
            </a:r>
            <a:r>
              <a:rPr lang="de-AT" sz="2800" dirty="0"/>
              <a:t>gr. </a:t>
            </a:r>
            <a:r>
              <a:rPr lang="de-AT" sz="2800" dirty="0" err="1"/>
              <a:t>sophronismos</a:t>
            </a:r>
            <a:r>
              <a:rPr lang="de-AT" sz="2800" dirty="0"/>
              <a:t> = die Mäßigung; die Selbstbeherrschung, Zucht, Besonnenheit, Ehrbarkeit; verständig machen, nüchtern machen; zur Einsicht bringen</a:t>
            </a:r>
          </a:p>
          <a:p>
            <a:r>
              <a:rPr lang="de-AT" sz="2800" dirty="0"/>
              <a:t>Finde dein Maß!</a:t>
            </a:r>
            <a:br>
              <a:rPr lang="de-AT" sz="2800" dirty="0"/>
            </a:br>
            <a:r>
              <a:rPr lang="de-AT" sz="2800" dirty="0"/>
              <a:t>(Und mach´ dein Maß nicht zum Gesetz für andere!)</a:t>
            </a:r>
          </a:p>
          <a:p>
            <a:endParaRPr lang="de-AT" dirty="0"/>
          </a:p>
        </p:txBody>
      </p:sp>
    </p:spTree>
    <p:extLst>
      <p:ext uri="{BB962C8B-B14F-4D97-AF65-F5344CB8AC3E}">
        <p14:creationId xmlns:p14="http://schemas.microsoft.com/office/powerpoint/2010/main" val="66013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Line 4"/>
          <p:cNvSpPr>
            <a:spLocks noChangeShapeType="1"/>
          </p:cNvSpPr>
          <p:nvPr/>
        </p:nvSpPr>
        <p:spPr bwMode="auto">
          <a:xfrm>
            <a:off x="5303839" y="5661025"/>
            <a:ext cx="453707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3075" name="Arc 5"/>
          <p:cNvSpPr>
            <a:spLocks/>
          </p:cNvSpPr>
          <p:nvPr/>
        </p:nvSpPr>
        <p:spPr bwMode="auto">
          <a:xfrm flipV="1">
            <a:off x="5303839" y="4791075"/>
            <a:ext cx="4537075" cy="582613"/>
          </a:xfrm>
          <a:custGeom>
            <a:avLst/>
            <a:gdLst>
              <a:gd name="T0" fmla="*/ 0 w 21600"/>
              <a:gd name="T1" fmla="*/ 0 h 21600"/>
              <a:gd name="T2" fmla="*/ 2147483647 w 21600"/>
              <a:gd name="T3" fmla="*/ 1065457585 h 21600"/>
              <a:gd name="T4" fmla="*/ 0 w 21600"/>
              <a:gd name="T5" fmla="*/ 1065457585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rgbClr val="FFC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3076" name="Arc 6"/>
          <p:cNvSpPr>
            <a:spLocks/>
          </p:cNvSpPr>
          <p:nvPr/>
        </p:nvSpPr>
        <p:spPr bwMode="auto">
          <a:xfrm flipV="1">
            <a:off x="5276851" y="1484784"/>
            <a:ext cx="4564063" cy="3239616"/>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3077" name="Text Box 7"/>
          <p:cNvSpPr txBox="1">
            <a:spLocks noChangeArrowheads="1"/>
          </p:cNvSpPr>
          <p:nvPr/>
        </p:nvSpPr>
        <p:spPr bwMode="auto">
          <a:xfrm>
            <a:off x="2431011" y="1653785"/>
            <a:ext cx="386779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Menge der</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Information</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und der Anforderungen</a:t>
            </a:r>
            <a:endParaRPr kumimoji="0" lang="de-AT" altLang="de-DE" sz="2800" b="0" i="0" u="none" strike="noStrike" kern="1200" cap="none" spc="0" normalizeH="0" baseline="0" noProof="0" dirty="0">
              <a:ln>
                <a:noFill/>
              </a:ln>
              <a:solidFill>
                <a:prstClr val="white"/>
              </a:solidFill>
              <a:effectLst/>
              <a:uLnTx/>
              <a:uFillTx/>
              <a:latin typeface="Arial" charset="0"/>
              <a:ea typeface="+mn-ea"/>
              <a:cs typeface="Arial" charset="0"/>
            </a:endParaRPr>
          </a:p>
        </p:txBody>
      </p:sp>
      <p:sp>
        <p:nvSpPr>
          <p:cNvPr id="3078" name="Text Box 8"/>
          <p:cNvSpPr txBox="1">
            <a:spLocks noChangeArrowheads="1"/>
          </p:cNvSpPr>
          <p:nvPr/>
        </p:nvSpPr>
        <p:spPr bwMode="auto">
          <a:xfrm>
            <a:off x="543106" y="4563125"/>
            <a:ext cx="454483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Steigerung der</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Fähigkeiten / Möglichkeiten</a:t>
            </a:r>
            <a:endParaRPr kumimoji="0" lang="de-AT" altLang="de-DE" sz="2800" b="0" i="0" u="none" strike="noStrike" kern="1200" cap="none" spc="0" normalizeH="0" baseline="0" noProof="0" dirty="0">
              <a:ln>
                <a:noFill/>
              </a:ln>
              <a:solidFill>
                <a:prstClr val="white"/>
              </a:solidFill>
              <a:effectLst/>
              <a:uLnTx/>
              <a:uFillTx/>
              <a:latin typeface="Arial" charset="0"/>
              <a:ea typeface="+mn-ea"/>
              <a:cs typeface="Arial" charset="0"/>
            </a:endParaRPr>
          </a:p>
        </p:txBody>
      </p:sp>
      <p:sp>
        <p:nvSpPr>
          <p:cNvPr id="3079" name="Text Box 9"/>
          <p:cNvSpPr txBox="1">
            <a:spLocks noChangeArrowheads="1"/>
          </p:cNvSpPr>
          <p:nvPr/>
        </p:nvSpPr>
        <p:spPr bwMode="auto">
          <a:xfrm>
            <a:off x="2338389" y="5517232"/>
            <a:ext cx="276710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Gleichbleibende</a:t>
            </a:r>
          </a:p>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Möglichkeiten</a:t>
            </a:r>
            <a:endParaRPr kumimoji="0" lang="de-AT" altLang="de-DE" sz="2800" b="0" i="0" u="none" strike="noStrike" kern="1200" cap="none" spc="0" normalizeH="0" baseline="0" noProof="0" dirty="0">
              <a:ln>
                <a:noFill/>
              </a:ln>
              <a:solidFill>
                <a:prstClr val="white"/>
              </a:solidFill>
              <a:effectLst/>
              <a:uLnTx/>
              <a:uFillTx/>
              <a:latin typeface="Arial" charset="0"/>
              <a:ea typeface="+mn-ea"/>
              <a:cs typeface="Arial" charset="0"/>
            </a:endParaRPr>
          </a:p>
        </p:txBody>
      </p:sp>
      <p:cxnSp>
        <p:nvCxnSpPr>
          <p:cNvPr id="3" name="Gerade Verbindung mit Pfeil 2"/>
          <p:cNvCxnSpPr/>
          <p:nvPr/>
        </p:nvCxnSpPr>
        <p:spPr>
          <a:xfrm>
            <a:off x="10272713" y="1484785"/>
            <a:ext cx="0" cy="3815879"/>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47575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Line 4"/>
          <p:cNvSpPr>
            <a:spLocks noChangeShapeType="1"/>
          </p:cNvSpPr>
          <p:nvPr/>
        </p:nvSpPr>
        <p:spPr bwMode="auto">
          <a:xfrm flipH="1">
            <a:off x="3575050" y="1989138"/>
            <a:ext cx="865188" cy="230346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099" name="Line 5"/>
          <p:cNvSpPr>
            <a:spLocks noChangeShapeType="1"/>
          </p:cNvSpPr>
          <p:nvPr/>
        </p:nvSpPr>
        <p:spPr bwMode="auto">
          <a:xfrm>
            <a:off x="4440238" y="1989138"/>
            <a:ext cx="576262" cy="230346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0" name="Line 6"/>
          <p:cNvSpPr>
            <a:spLocks noChangeShapeType="1"/>
          </p:cNvSpPr>
          <p:nvPr/>
        </p:nvSpPr>
        <p:spPr bwMode="auto">
          <a:xfrm>
            <a:off x="7535864" y="2924176"/>
            <a:ext cx="2376487" cy="13684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1" name="Line 7"/>
          <p:cNvSpPr>
            <a:spLocks noChangeShapeType="1"/>
          </p:cNvSpPr>
          <p:nvPr/>
        </p:nvSpPr>
        <p:spPr bwMode="auto">
          <a:xfrm flipH="1">
            <a:off x="5303838" y="2924176"/>
            <a:ext cx="2233612" cy="13684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2" name="Line 8"/>
          <p:cNvSpPr>
            <a:spLocks noChangeShapeType="1"/>
          </p:cNvSpPr>
          <p:nvPr/>
        </p:nvSpPr>
        <p:spPr bwMode="auto">
          <a:xfrm>
            <a:off x="3719514" y="4292600"/>
            <a:ext cx="1152525" cy="0"/>
          </a:xfrm>
          <a:prstGeom prst="line">
            <a:avLst/>
          </a:prstGeom>
          <a:noFill/>
          <a:ln w="28575">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3" name="Line 9"/>
          <p:cNvSpPr>
            <a:spLocks noChangeShapeType="1"/>
          </p:cNvSpPr>
          <p:nvPr/>
        </p:nvSpPr>
        <p:spPr bwMode="auto">
          <a:xfrm>
            <a:off x="5519738" y="4292600"/>
            <a:ext cx="4248150" cy="0"/>
          </a:xfrm>
          <a:prstGeom prst="line">
            <a:avLst/>
          </a:prstGeom>
          <a:noFill/>
          <a:ln w="28575">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4" name="Text Box 10"/>
          <p:cNvSpPr txBox="1">
            <a:spLocks noChangeArrowheads="1"/>
          </p:cNvSpPr>
          <p:nvPr/>
        </p:nvSpPr>
        <p:spPr bwMode="auto">
          <a:xfrm>
            <a:off x="3312838" y="4652964"/>
            <a:ext cx="576952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Anzahl und Intensität möglicher</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Beziehungen verhalten sich </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umgekehrt proportional zueinander</a:t>
            </a:r>
            <a:endParaRPr kumimoji="0" lang="de-AT" altLang="de-DE" sz="2000" b="0" i="0" u="none" strike="noStrike" kern="1200" cap="none" spc="0" normalizeH="0" baseline="0" noProof="0" dirty="0">
              <a:ln>
                <a:noFill/>
              </a:ln>
              <a:solidFill>
                <a:prstClr val="white"/>
              </a:solidFill>
              <a:effectLst/>
              <a:uLnTx/>
              <a:uFillTx/>
              <a:latin typeface="Arial" charset="0"/>
              <a:ea typeface="+mn-ea"/>
              <a:cs typeface="Arial" charset="0"/>
            </a:endParaRPr>
          </a:p>
        </p:txBody>
      </p:sp>
      <p:sp>
        <p:nvSpPr>
          <p:cNvPr id="4105" name="Line 12"/>
          <p:cNvSpPr>
            <a:spLocks noChangeShapeType="1"/>
          </p:cNvSpPr>
          <p:nvPr/>
        </p:nvSpPr>
        <p:spPr bwMode="auto">
          <a:xfrm flipH="1">
            <a:off x="3143250" y="6165850"/>
            <a:ext cx="2808288" cy="2159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6" name="Line 13"/>
          <p:cNvSpPr>
            <a:spLocks noChangeShapeType="1"/>
          </p:cNvSpPr>
          <p:nvPr/>
        </p:nvSpPr>
        <p:spPr bwMode="auto">
          <a:xfrm>
            <a:off x="5951538" y="6165851"/>
            <a:ext cx="2881312" cy="1428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7" name="Text Box 14"/>
          <p:cNvSpPr txBox="1">
            <a:spLocks noChangeArrowheads="1"/>
          </p:cNvSpPr>
          <p:nvPr/>
        </p:nvSpPr>
        <p:spPr bwMode="auto">
          <a:xfrm>
            <a:off x="4697942" y="6372225"/>
            <a:ext cx="31902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Arial" charset="0"/>
                <a:cs typeface="Arial" charset="0"/>
              </a:defRPr>
            </a:lvl1pPr>
            <a:lvl2pPr marL="742950" indent="-285750" eaLnBrk="0" hangingPunct="0">
              <a:spcBef>
                <a:spcPct val="20000"/>
              </a:spcBef>
              <a:buChar char="–"/>
              <a:defRPr sz="2800">
                <a:solidFill>
                  <a:schemeClr val="tx1"/>
                </a:solidFill>
                <a:latin typeface="Arial" charset="0"/>
                <a:cs typeface="Arial" charset="0"/>
              </a:defRPr>
            </a:lvl2pPr>
            <a:lvl3pPr marL="1143000" indent="-228600" eaLnBrk="0" hangingPunct="0">
              <a:spcBef>
                <a:spcPct val="20000"/>
              </a:spcBef>
              <a:buChar char="•"/>
              <a:defRPr sz="2400">
                <a:solidFill>
                  <a:schemeClr val="tx1"/>
                </a:solidFill>
                <a:latin typeface="Arial" charset="0"/>
                <a:cs typeface="Arial" charset="0"/>
              </a:defRPr>
            </a:lvl3pPr>
            <a:lvl4pPr marL="1600200" indent="-228600" eaLnBrk="0" hangingPunct="0">
              <a:spcBef>
                <a:spcPct val="20000"/>
              </a:spcBef>
              <a:buChar char="–"/>
              <a:defRPr sz="2000">
                <a:solidFill>
                  <a:schemeClr val="tx1"/>
                </a:solidFill>
                <a:latin typeface="Arial" charset="0"/>
                <a:cs typeface="Arial" charset="0"/>
              </a:defRPr>
            </a:lvl4pPr>
            <a:lvl5pPr marL="2057400" indent="-228600" eaLnBrk="0" hangingPunct="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de-DE" altLang="de-DE" sz="2000" b="0" i="0" u="none" strike="noStrike" kern="1200" cap="none" spc="0" normalizeH="0" baseline="0" noProof="0" dirty="0">
                <a:ln>
                  <a:noFill/>
                </a:ln>
                <a:solidFill>
                  <a:prstClr val="white"/>
                </a:solidFill>
                <a:effectLst/>
                <a:uLnTx/>
                <a:uFillTx/>
                <a:latin typeface="Arial" charset="0"/>
                <a:ea typeface="+mn-ea"/>
                <a:cs typeface="Arial" charset="0"/>
              </a:rPr>
              <a:t>Freunde auf „Facebook“…</a:t>
            </a:r>
            <a:endParaRPr kumimoji="0" lang="de-AT" altLang="de-DE" sz="2000" b="0" i="0" u="none" strike="noStrike" kern="1200" cap="none" spc="0" normalizeH="0" baseline="0" noProof="0" dirty="0">
              <a:ln>
                <a:noFill/>
              </a:ln>
              <a:solidFill>
                <a:prstClr val="white"/>
              </a:solidFill>
              <a:effectLst/>
              <a:uLnTx/>
              <a:uFillTx/>
              <a:latin typeface="Arial" charset="0"/>
              <a:ea typeface="+mn-ea"/>
              <a:cs typeface="Arial" charset="0"/>
            </a:endParaRPr>
          </a:p>
        </p:txBody>
      </p:sp>
      <p:sp>
        <p:nvSpPr>
          <p:cNvPr id="4108" name="Line 15"/>
          <p:cNvSpPr>
            <a:spLocks noChangeShapeType="1"/>
          </p:cNvSpPr>
          <p:nvPr/>
        </p:nvSpPr>
        <p:spPr bwMode="auto">
          <a:xfrm flipH="1" flipV="1">
            <a:off x="3143251" y="6597650"/>
            <a:ext cx="1585119" cy="3205"/>
          </a:xfrm>
          <a:prstGeom prst="line">
            <a:avLst/>
          </a:prstGeom>
          <a:noFill/>
          <a:ln w="28575">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4109" name="Line 16"/>
          <p:cNvSpPr>
            <a:spLocks noChangeShapeType="1"/>
          </p:cNvSpPr>
          <p:nvPr/>
        </p:nvSpPr>
        <p:spPr bwMode="auto">
          <a:xfrm>
            <a:off x="7896226" y="6597650"/>
            <a:ext cx="936625" cy="0"/>
          </a:xfrm>
          <a:prstGeom prst="line">
            <a:avLst/>
          </a:prstGeom>
          <a:noFill/>
          <a:ln w="28575">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351477181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 Box 9"/>
          <p:cNvSpPr txBox="1">
            <a:spLocks noChangeArrowheads="1"/>
          </p:cNvSpPr>
          <p:nvPr/>
        </p:nvSpPr>
        <p:spPr bwMode="auto">
          <a:xfrm>
            <a:off x="2135561" y="1536184"/>
            <a:ext cx="573580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altLang="de-DE" sz="2800" b="0" i="0" u="none" strike="noStrike" kern="1200" cap="none" spc="0" normalizeH="0" baseline="0" noProof="0" dirty="0">
                <a:ln>
                  <a:noFill/>
                </a:ln>
                <a:solidFill>
                  <a:prstClr val="white"/>
                </a:solidFill>
                <a:effectLst/>
                <a:uLnTx/>
                <a:uFillTx/>
                <a:latin typeface="Arial" charset="0"/>
                <a:ea typeface="+mn-ea"/>
                <a:cs typeface="Arial" charset="0"/>
              </a:rPr>
              <a:t>Konzentration auf das Wesentliche</a:t>
            </a:r>
            <a:endParaRPr kumimoji="0" lang="de-AT" altLang="de-DE" sz="2800" b="0" i="0" u="none" strike="noStrike" kern="1200" cap="none" spc="0" normalizeH="0" baseline="0" noProof="0" dirty="0">
              <a:ln>
                <a:noFill/>
              </a:ln>
              <a:solidFill>
                <a:prstClr val="white"/>
              </a:solidFill>
              <a:effectLst/>
              <a:uLnTx/>
              <a:uFillTx/>
              <a:latin typeface="Arial" charset="0"/>
              <a:ea typeface="+mn-ea"/>
              <a:cs typeface="Arial" charset="0"/>
            </a:endParaRPr>
          </a:p>
        </p:txBody>
      </p:sp>
      <p:sp>
        <p:nvSpPr>
          <p:cNvPr id="8200" name="Line 10"/>
          <p:cNvSpPr>
            <a:spLocks noChangeShapeType="1"/>
          </p:cNvSpPr>
          <p:nvPr/>
        </p:nvSpPr>
        <p:spPr bwMode="auto">
          <a:xfrm>
            <a:off x="6528091" y="3861048"/>
            <a:ext cx="792163" cy="0"/>
          </a:xfrm>
          <a:prstGeom prst="line">
            <a:avLst/>
          </a:prstGeom>
          <a:noFill/>
          <a:ln w="381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Lucida Sans Unicode"/>
              <a:ea typeface="+mn-ea"/>
              <a:cs typeface="+mn-cs"/>
            </a:endParaRPr>
          </a:p>
        </p:txBody>
      </p:sp>
      <p:sp>
        <p:nvSpPr>
          <p:cNvPr id="8201" name="Line 11"/>
          <p:cNvSpPr>
            <a:spLocks noChangeShapeType="1"/>
          </p:cNvSpPr>
          <p:nvPr/>
        </p:nvSpPr>
        <p:spPr bwMode="auto">
          <a:xfrm flipH="1">
            <a:off x="4528799" y="3861048"/>
            <a:ext cx="194468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Lucida Sans Unicode"/>
              <a:ea typeface="+mn-ea"/>
              <a:cs typeface="+mn-cs"/>
            </a:endParaRPr>
          </a:p>
        </p:txBody>
      </p:sp>
      <p:sp>
        <p:nvSpPr>
          <p:cNvPr id="8202" name="Text Box 12"/>
          <p:cNvSpPr txBox="1">
            <a:spLocks noChangeArrowheads="1"/>
          </p:cNvSpPr>
          <p:nvPr/>
        </p:nvSpPr>
        <p:spPr bwMode="auto">
          <a:xfrm>
            <a:off x="3156764" y="3165758"/>
            <a:ext cx="34788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altLang="de-DE" sz="2800" b="1" i="0" u="none" strike="noStrike" kern="1200" cap="none" spc="0" normalizeH="0" baseline="0" noProof="0" dirty="0">
                <a:ln>
                  <a:noFill/>
                </a:ln>
                <a:solidFill>
                  <a:prstClr val="white"/>
                </a:solidFill>
                <a:effectLst/>
                <a:uLnTx/>
                <a:uFillTx/>
                <a:latin typeface="Arial" charset="0"/>
                <a:ea typeface="+mn-ea"/>
                <a:cs typeface="Arial" charset="0"/>
              </a:rPr>
              <a:t>Die Zeit wird knapp</a:t>
            </a:r>
            <a:endParaRPr kumimoji="0" lang="de-AT" altLang="de-DE" sz="2800" b="1" i="0" u="none" strike="noStrike" kern="1200" cap="none" spc="0" normalizeH="0" baseline="0" noProof="0" dirty="0">
              <a:ln>
                <a:noFill/>
              </a:ln>
              <a:solidFill>
                <a:prstClr val="white"/>
              </a:solidFill>
              <a:effectLst/>
              <a:uLnTx/>
              <a:uFillTx/>
              <a:latin typeface="Arial" charset="0"/>
              <a:ea typeface="+mn-ea"/>
              <a:cs typeface="Arial" charset="0"/>
            </a:endParaRPr>
          </a:p>
        </p:txBody>
      </p:sp>
      <p:sp>
        <p:nvSpPr>
          <p:cNvPr id="8203" name="Text Box 13"/>
          <p:cNvSpPr txBox="1">
            <a:spLocks noChangeArrowheads="1"/>
          </p:cNvSpPr>
          <p:nvPr/>
        </p:nvSpPr>
        <p:spPr bwMode="auto">
          <a:xfrm>
            <a:off x="3156764" y="4221089"/>
            <a:ext cx="477727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altLang="de-DE" sz="2800" b="1" i="0" u="none" strike="noStrike" kern="1200" cap="none" spc="0" normalizeH="0" baseline="0" noProof="0" dirty="0">
                <a:ln>
                  <a:noFill/>
                </a:ln>
                <a:solidFill>
                  <a:prstClr val="white"/>
                </a:solidFill>
                <a:effectLst/>
                <a:uLnTx/>
                <a:uFillTx/>
                <a:latin typeface="Arial" charset="0"/>
                <a:ea typeface="+mn-ea"/>
                <a:cs typeface="Arial" charset="0"/>
              </a:rPr>
              <a:t>Der Raum wird eng</a:t>
            </a:r>
            <a:br>
              <a:rPr kumimoji="0" lang="de-DE" altLang="de-DE" sz="2800" b="1" i="0" u="none" strike="noStrike" kern="1200" cap="none" spc="0" normalizeH="0" baseline="0" noProof="0" dirty="0">
                <a:ln>
                  <a:noFill/>
                </a:ln>
                <a:solidFill>
                  <a:prstClr val="white"/>
                </a:solidFill>
                <a:effectLst/>
                <a:uLnTx/>
                <a:uFillTx/>
                <a:latin typeface="Arial" charset="0"/>
                <a:ea typeface="+mn-ea"/>
                <a:cs typeface="Arial" charset="0"/>
              </a:rPr>
            </a:br>
            <a:r>
              <a:rPr kumimoji="0" lang="de-DE" altLang="de-DE" sz="2800" b="1" i="0" u="none" strike="noStrike" kern="1200" cap="none" spc="0" normalizeH="0" baseline="0" noProof="0" dirty="0">
                <a:ln>
                  <a:noFill/>
                </a:ln>
                <a:solidFill>
                  <a:prstClr val="white"/>
                </a:solidFill>
                <a:effectLst/>
                <a:uLnTx/>
                <a:uFillTx/>
                <a:latin typeface="Arial" charset="0"/>
                <a:ea typeface="+mn-ea"/>
                <a:cs typeface="Arial" charset="0"/>
              </a:rPr>
              <a:t>(Der Radius wird kleiner…)</a:t>
            </a:r>
            <a:endParaRPr kumimoji="0" lang="de-AT" altLang="de-DE" sz="2800" b="1" i="0" u="none" strike="noStrike" kern="1200" cap="none" spc="0" normalizeH="0" baseline="0" noProof="0" dirty="0">
              <a:ln>
                <a:noFill/>
              </a:ln>
              <a:solidFill>
                <a:prstClr val="white"/>
              </a:solidFill>
              <a:effectLst/>
              <a:uLnTx/>
              <a:uFillTx/>
              <a:latin typeface="Arial" charset="0"/>
              <a:ea typeface="+mn-ea"/>
              <a:cs typeface="Arial" charset="0"/>
            </a:endParaRPr>
          </a:p>
        </p:txBody>
      </p:sp>
      <p:sp>
        <p:nvSpPr>
          <p:cNvPr id="8204" name="Oval 14"/>
          <p:cNvSpPr>
            <a:spLocks noChangeArrowheads="1"/>
          </p:cNvSpPr>
          <p:nvPr/>
        </p:nvSpPr>
        <p:spPr bwMode="auto">
          <a:xfrm>
            <a:off x="7464152" y="4221089"/>
            <a:ext cx="1944216" cy="182547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white"/>
              </a:solidFill>
              <a:effectLst/>
              <a:uLnTx/>
              <a:uFillTx/>
              <a:latin typeface="Arial" charset="0"/>
              <a:ea typeface="+mn-ea"/>
              <a:cs typeface="Arial" charset="0"/>
            </a:endParaRPr>
          </a:p>
        </p:txBody>
      </p:sp>
      <p:sp>
        <p:nvSpPr>
          <p:cNvPr id="8205" name="Oval 15" descr="Große Schachfelder"/>
          <p:cNvSpPr>
            <a:spLocks noChangeArrowheads="1"/>
          </p:cNvSpPr>
          <p:nvPr/>
        </p:nvSpPr>
        <p:spPr bwMode="auto">
          <a:xfrm>
            <a:off x="7849421" y="5133825"/>
            <a:ext cx="647700" cy="649287"/>
          </a:xfrm>
          <a:prstGeom prst="ellipse">
            <a:avLst/>
          </a:prstGeom>
          <a:pattFill prst="lgCheck">
            <a:fgClr>
              <a:schemeClr val="accent1"/>
            </a:fgClr>
            <a:bgClr>
              <a:schemeClr val="bg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altLang="de-DE" sz="1800" b="0" i="0" u="none" strike="noStrike" kern="1200" cap="none" spc="0" normalizeH="0" baseline="0" noProof="0">
              <a:ln>
                <a:noFill/>
              </a:ln>
              <a:solidFill>
                <a:prstClr val="white"/>
              </a:solidFill>
              <a:effectLst/>
              <a:uLnTx/>
              <a:uFillTx/>
              <a:latin typeface="Arial" charset="0"/>
              <a:ea typeface="+mn-ea"/>
              <a:cs typeface="Arial" charset="0"/>
            </a:endParaRPr>
          </a:p>
        </p:txBody>
      </p:sp>
      <p:sp>
        <p:nvSpPr>
          <p:cNvPr id="8206" name="Text Box 16"/>
          <p:cNvSpPr txBox="1">
            <a:spLocks noChangeArrowheads="1"/>
          </p:cNvSpPr>
          <p:nvPr/>
        </p:nvSpPr>
        <p:spPr bwMode="auto">
          <a:xfrm>
            <a:off x="3156764" y="5207557"/>
            <a:ext cx="320312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altLang="de-DE" sz="2800" b="1" i="0" u="none" strike="noStrike" kern="1200" cap="none" spc="0" normalizeH="0" baseline="0" noProof="0" dirty="0">
                <a:ln>
                  <a:noFill/>
                </a:ln>
                <a:solidFill>
                  <a:prstClr val="white"/>
                </a:solidFill>
                <a:effectLst/>
                <a:uLnTx/>
                <a:uFillTx/>
                <a:latin typeface="Arial" charset="0"/>
                <a:ea typeface="+mn-ea"/>
                <a:cs typeface="Arial" charset="0"/>
              </a:rPr>
              <a:t>Die Kräfte lassen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altLang="de-DE" sz="2800" b="1" i="0" u="none" strike="noStrike" kern="1200" cap="none" spc="0" normalizeH="0" baseline="0" noProof="0" dirty="0">
                <a:ln>
                  <a:noFill/>
                </a:ln>
                <a:solidFill>
                  <a:prstClr val="white"/>
                </a:solidFill>
                <a:effectLst/>
                <a:uLnTx/>
                <a:uFillTx/>
                <a:latin typeface="Arial" charset="0"/>
                <a:ea typeface="+mn-ea"/>
                <a:cs typeface="Arial" charset="0"/>
              </a:rPr>
              <a:t>allmählich nach</a:t>
            </a:r>
            <a:endParaRPr kumimoji="0" lang="de-AT" altLang="de-DE" sz="2800" b="1" i="0" u="none" strike="noStrike" kern="1200" cap="none" spc="0" normalizeH="0" baseline="0" noProof="0" dirty="0">
              <a:ln>
                <a:noFill/>
              </a:ln>
              <a:solidFill>
                <a:prstClr val="white"/>
              </a:solidFill>
              <a:effectLst/>
              <a:uLnTx/>
              <a:uFillTx/>
              <a:latin typeface="Arial" charset="0"/>
              <a:ea typeface="+mn-ea"/>
              <a:cs typeface="Arial" charset="0"/>
            </a:endParaRPr>
          </a:p>
        </p:txBody>
      </p:sp>
    </p:spTree>
    <p:extLst>
      <p:ext uri="{BB962C8B-B14F-4D97-AF65-F5344CB8AC3E}">
        <p14:creationId xmlns:p14="http://schemas.microsoft.com/office/powerpoint/2010/main" val="205608360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Oval 10"/>
          <p:cNvSpPr>
            <a:spLocks noChangeArrowheads="1"/>
          </p:cNvSpPr>
          <p:nvPr/>
        </p:nvSpPr>
        <p:spPr bwMode="auto">
          <a:xfrm>
            <a:off x="7104064" y="4221163"/>
            <a:ext cx="1728787" cy="1655762"/>
          </a:xfrm>
          <a:prstGeom prst="ellipse">
            <a:avLst/>
          </a:prstGeom>
          <a:solidFill>
            <a:schemeClr val="tx2"/>
          </a:solidFill>
          <a:ln w="28575">
            <a:solidFill>
              <a:srgbClr val="0000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endParaRPr kumimoji="0" lang="de-AT" altLang="de-DE" sz="1800" b="0" i="0" u="none" strike="noStrike" kern="1200" cap="none" spc="0" normalizeH="0" baseline="0" noProof="0">
              <a:ln>
                <a:noFill/>
              </a:ln>
              <a:solidFill>
                <a:prstClr val="white"/>
              </a:solidFill>
              <a:effectLst/>
              <a:uLnTx/>
              <a:uFillTx/>
              <a:latin typeface="Arial" pitchFamily="34" charset="0"/>
              <a:ea typeface="+mn-ea"/>
              <a:cs typeface="+mn-cs"/>
            </a:endParaRPr>
          </a:p>
        </p:txBody>
      </p:sp>
      <p:sp>
        <p:nvSpPr>
          <p:cNvPr id="184323" name="Oval 6"/>
          <p:cNvSpPr>
            <a:spLocks noChangeArrowheads="1"/>
          </p:cNvSpPr>
          <p:nvPr/>
        </p:nvSpPr>
        <p:spPr bwMode="auto">
          <a:xfrm>
            <a:off x="6959600" y="1700214"/>
            <a:ext cx="1657350" cy="1584325"/>
          </a:xfrm>
          <a:prstGeom prst="ellipse">
            <a:avLst/>
          </a:prstGeom>
          <a:solidFill>
            <a:schemeClr val="tx2"/>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endParaRPr kumimoji="0" lang="de-AT" altLang="de-DE" sz="1800" b="0" i="0" u="none" strike="noStrike" kern="1200" cap="none" spc="0" normalizeH="0" baseline="0" noProof="0">
              <a:ln>
                <a:noFill/>
              </a:ln>
              <a:solidFill>
                <a:prstClr val="white"/>
              </a:solidFill>
              <a:effectLst/>
              <a:uLnTx/>
              <a:uFillTx/>
              <a:latin typeface="Arial" pitchFamily="34" charset="0"/>
              <a:ea typeface="+mn-ea"/>
              <a:cs typeface="+mn-cs"/>
            </a:endParaRPr>
          </a:p>
        </p:txBody>
      </p:sp>
      <p:sp>
        <p:nvSpPr>
          <p:cNvPr id="184324" name="Rectangle 2"/>
          <p:cNvSpPr>
            <a:spLocks noGrp="1" noChangeArrowheads="1"/>
          </p:cNvSpPr>
          <p:nvPr>
            <p:ph type="title"/>
          </p:nvPr>
        </p:nvSpPr>
        <p:spPr>
          <a:xfrm>
            <a:off x="639390" y="119502"/>
            <a:ext cx="9404723" cy="1400530"/>
          </a:xfrm>
        </p:spPr>
        <p:txBody>
          <a:bodyPr>
            <a:normAutofit/>
          </a:bodyPr>
          <a:lstStyle/>
          <a:p>
            <a:pPr eaLnBrk="1" hangingPunct="1"/>
            <a:r>
              <a:rPr lang="de-DE" altLang="de-DE" sz="3600" dirty="0"/>
              <a:t>„Ich vermag alles…“ (Wirklich?) </a:t>
            </a:r>
            <a:br>
              <a:rPr lang="de-DE" altLang="de-DE" sz="3600" dirty="0"/>
            </a:br>
            <a:r>
              <a:rPr lang="de-DE" altLang="de-DE" sz="3600" dirty="0"/>
              <a:t>(Philipper 4.13)</a:t>
            </a:r>
            <a:endParaRPr lang="de-DE" altLang="de-DE" sz="4000" dirty="0"/>
          </a:p>
        </p:txBody>
      </p:sp>
      <p:sp>
        <p:nvSpPr>
          <p:cNvPr id="184325" name="Rectangle 3"/>
          <p:cNvSpPr>
            <a:spLocks noGrp="1" noChangeArrowheads="1"/>
          </p:cNvSpPr>
          <p:nvPr>
            <p:ph sz="half" idx="1"/>
          </p:nvPr>
        </p:nvSpPr>
        <p:spPr>
          <a:xfrm>
            <a:off x="730356" y="1700213"/>
            <a:ext cx="4769295" cy="5038285"/>
          </a:xfrm>
        </p:spPr>
        <p:txBody>
          <a:bodyPr>
            <a:normAutofit fontScale="92500" lnSpcReduction="10000"/>
          </a:bodyPr>
          <a:lstStyle/>
          <a:p>
            <a:pPr eaLnBrk="1" hangingPunct="1">
              <a:lnSpc>
                <a:spcPct val="90000"/>
              </a:lnSpc>
            </a:pPr>
            <a:r>
              <a:rPr lang="de-DE" altLang="de-DE" sz="3000" dirty="0"/>
              <a:t>FINDE DEIN MASS!</a:t>
            </a:r>
          </a:p>
          <a:p>
            <a:pPr eaLnBrk="1" hangingPunct="1">
              <a:lnSpc>
                <a:spcPct val="90000"/>
              </a:lnSpc>
            </a:pPr>
            <a:r>
              <a:rPr lang="de-DE" altLang="de-DE" sz="3000" dirty="0"/>
              <a:t>Schöpfung und Erlösung…</a:t>
            </a:r>
          </a:p>
          <a:p>
            <a:pPr eaLnBrk="1" hangingPunct="1">
              <a:lnSpc>
                <a:spcPct val="90000"/>
              </a:lnSpc>
            </a:pPr>
            <a:r>
              <a:rPr lang="de-DE" altLang="de-DE" sz="3000" dirty="0"/>
              <a:t>Gnade in den Grenzen der Natur</a:t>
            </a:r>
          </a:p>
          <a:p>
            <a:pPr eaLnBrk="1" hangingPunct="1">
              <a:lnSpc>
                <a:spcPct val="90000"/>
              </a:lnSpc>
            </a:pPr>
            <a:r>
              <a:rPr lang="de-DE" altLang="de-DE" sz="3000" dirty="0"/>
              <a:t>Jesus selbst hatte Grenzen…</a:t>
            </a:r>
          </a:p>
          <a:p>
            <a:pPr eaLnBrk="1" hangingPunct="1">
              <a:lnSpc>
                <a:spcPct val="90000"/>
              </a:lnSpc>
            </a:pPr>
            <a:r>
              <a:rPr lang="de-DE" altLang="de-DE" sz="3000" dirty="0"/>
              <a:t>Überfordert?</a:t>
            </a:r>
          </a:p>
          <a:p>
            <a:pPr eaLnBrk="1" hangingPunct="1">
              <a:lnSpc>
                <a:spcPct val="90000"/>
              </a:lnSpc>
            </a:pPr>
            <a:r>
              <a:rPr lang="de-DE" altLang="de-DE" sz="3000" dirty="0"/>
              <a:t>…oder Leben</a:t>
            </a:r>
          </a:p>
          <a:p>
            <a:pPr eaLnBrk="1" hangingPunct="1">
              <a:lnSpc>
                <a:spcPct val="90000"/>
              </a:lnSpc>
            </a:pPr>
            <a:r>
              <a:rPr lang="de-DE" altLang="de-DE" sz="3000" dirty="0"/>
              <a:t>Zufriedenheit … ist eine Entscheidung!</a:t>
            </a:r>
            <a:endParaRPr lang="de-DE" altLang="de-DE" sz="2800" dirty="0"/>
          </a:p>
          <a:p>
            <a:pPr eaLnBrk="1" hangingPunct="1">
              <a:lnSpc>
                <a:spcPct val="90000"/>
              </a:lnSpc>
            </a:pPr>
            <a:endParaRPr lang="de-DE" altLang="de-DE" sz="2800" dirty="0"/>
          </a:p>
        </p:txBody>
      </p:sp>
      <p:sp>
        <p:nvSpPr>
          <p:cNvPr id="6" name="Inhaltsplatzhalter 5"/>
          <p:cNvSpPr>
            <a:spLocks noGrp="1"/>
          </p:cNvSpPr>
          <p:nvPr>
            <p:ph sz="half" idx="2"/>
          </p:nvPr>
        </p:nvSpPr>
        <p:spPr>
          <a:xfrm>
            <a:off x="5791200" y="1600201"/>
            <a:ext cx="4769296" cy="4525963"/>
          </a:xfrm>
        </p:spPr>
        <p:txBody>
          <a:bodyPr>
            <a:normAutofit fontScale="92500" lnSpcReduction="10000"/>
          </a:bodyPr>
          <a:lstStyle/>
          <a:p>
            <a:endParaRPr lang="de-AT"/>
          </a:p>
        </p:txBody>
      </p:sp>
      <p:sp>
        <p:nvSpPr>
          <p:cNvPr id="184326" name="Oval 5"/>
          <p:cNvSpPr>
            <a:spLocks noChangeArrowheads="1"/>
          </p:cNvSpPr>
          <p:nvPr/>
        </p:nvSpPr>
        <p:spPr bwMode="auto">
          <a:xfrm>
            <a:off x="7175500" y="1916114"/>
            <a:ext cx="1225550" cy="1152525"/>
          </a:xfrm>
          <a:prstGeom prst="ellipse">
            <a:avLst/>
          </a:prstGeom>
          <a:solidFill>
            <a:schemeClr val="tx2"/>
          </a:solidFill>
          <a:ln w="28575">
            <a:solidFill>
              <a:srgbClr val="0000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endParaRPr kumimoji="0" lang="de-AT" altLang="de-DE" sz="1800" b="0" i="0" u="none" strike="noStrike" kern="1200" cap="none" spc="0" normalizeH="0" baseline="0" noProof="0">
              <a:ln>
                <a:noFill/>
              </a:ln>
              <a:solidFill>
                <a:prstClr val="white"/>
              </a:solidFill>
              <a:effectLst/>
              <a:uLnTx/>
              <a:uFillTx/>
              <a:latin typeface="Arial" pitchFamily="34" charset="0"/>
              <a:ea typeface="+mn-ea"/>
              <a:cs typeface="+mn-cs"/>
            </a:endParaRPr>
          </a:p>
        </p:txBody>
      </p:sp>
      <p:sp>
        <p:nvSpPr>
          <p:cNvPr id="184327" name="Text Box 7"/>
          <p:cNvSpPr txBox="1">
            <a:spLocks noChangeArrowheads="1"/>
          </p:cNvSpPr>
          <p:nvPr/>
        </p:nvSpPr>
        <p:spPr bwMode="auto">
          <a:xfrm>
            <a:off x="8183563" y="3213101"/>
            <a:ext cx="1860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dirty="0">
                <a:ln>
                  <a:noFill/>
                </a:ln>
                <a:solidFill>
                  <a:prstClr val="white"/>
                </a:solidFill>
                <a:effectLst/>
                <a:uLnTx/>
                <a:uFillTx/>
                <a:latin typeface="Verdana" pitchFamily="34" charset="0"/>
                <a:ea typeface="+mn-ea"/>
                <a:cs typeface="+mn-cs"/>
              </a:rPr>
              <a:t>Kreis der Kraft</a:t>
            </a:r>
          </a:p>
        </p:txBody>
      </p:sp>
      <p:sp>
        <p:nvSpPr>
          <p:cNvPr id="184328" name="Text Box 8"/>
          <p:cNvSpPr txBox="1">
            <a:spLocks noChangeArrowheads="1"/>
          </p:cNvSpPr>
          <p:nvPr/>
        </p:nvSpPr>
        <p:spPr bwMode="auto">
          <a:xfrm>
            <a:off x="8040688" y="3644901"/>
            <a:ext cx="2381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dirty="0">
                <a:ln>
                  <a:noFill/>
                </a:ln>
                <a:solidFill>
                  <a:srgbClr val="FFC000"/>
                </a:solidFill>
                <a:effectLst/>
                <a:uLnTx/>
                <a:uFillTx/>
                <a:latin typeface="Verdana" pitchFamily="34" charset="0"/>
                <a:ea typeface="+mn-ea"/>
                <a:cs typeface="+mn-cs"/>
              </a:rPr>
              <a:t>Kreis der Aufgaben</a:t>
            </a:r>
          </a:p>
        </p:txBody>
      </p:sp>
      <p:sp>
        <p:nvSpPr>
          <p:cNvPr id="184329" name="Oval 9"/>
          <p:cNvSpPr>
            <a:spLocks noChangeArrowheads="1"/>
          </p:cNvSpPr>
          <p:nvPr/>
        </p:nvSpPr>
        <p:spPr bwMode="auto">
          <a:xfrm>
            <a:off x="7319964" y="4437063"/>
            <a:ext cx="1296987" cy="1225550"/>
          </a:xfrm>
          <a:prstGeom prst="ellipse">
            <a:avLst/>
          </a:prstGeom>
          <a:solidFill>
            <a:schemeClr val="tx2"/>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endParaRPr kumimoji="0" lang="de-AT" altLang="de-DE" sz="1800" b="0" i="0" u="none" strike="noStrike" kern="1200" cap="none" spc="0" normalizeH="0" baseline="0" noProof="0">
              <a:ln>
                <a:noFill/>
              </a:ln>
              <a:solidFill>
                <a:prstClr val="white"/>
              </a:solidFill>
              <a:effectLst/>
              <a:uLnTx/>
              <a:uFillTx/>
              <a:latin typeface="Arial" pitchFamily="34" charset="0"/>
              <a:ea typeface="+mn-ea"/>
              <a:cs typeface="+mn-cs"/>
            </a:endParaRPr>
          </a:p>
        </p:txBody>
      </p:sp>
      <p:sp>
        <p:nvSpPr>
          <p:cNvPr id="184330" name="Line 12"/>
          <p:cNvSpPr>
            <a:spLocks noChangeShapeType="1"/>
          </p:cNvSpPr>
          <p:nvPr/>
        </p:nvSpPr>
        <p:spPr bwMode="auto">
          <a:xfrm flipH="1">
            <a:off x="8401050" y="4011614"/>
            <a:ext cx="431799" cy="425450"/>
          </a:xfrm>
          <a:prstGeom prst="line">
            <a:avLst/>
          </a:prstGeom>
          <a:noFill/>
          <a:ln w="28575">
            <a:solidFill>
              <a:srgbClr val="FFC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184331" name="Line 13"/>
          <p:cNvSpPr>
            <a:spLocks noChangeShapeType="1"/>
          </p:cNvSpPr>
          <p:nvPr/>
        </p:nvSpPr>
        <p:spPr bwMode="auto">
          <a:xfrm flipH="1" flipV="1">
            <a:off x="8616950" y="2781300"/>
            <a:ext cx="1079500" cy="431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184332" name="Line 14"/>
          <p:cNvSpPr>
            <a:spLocks noChangeShapeType="1"/>
          </p:cNvSpPr>
          <p:nvPr/>
        </p:nvSpPr>
        <p:spPr bwMode="auto">
          <a:xfrm flipH="1" flipV="1">
            <a:off x="7824788" y="3068638"/>
            <a:ext cx="360362" cy="647700"/>
          </a:xfrm>
          <a:prstGeom prst="line">
            <a:avLst/>
          </a:prstGeom>
          <a:noFill/>
          <a:ln w="28575">
            <a:solidFill>
              <a:srgbClr val="FFC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184333" name="Line 15"/>
          <p:cNvSpPr>
            <a:spLocks noChangeShapeType="1"/>
          </p:cNvSpPr>
          <p:nvPr/>
        </p:nvSpPr>
        <p:spPr bwMode="auto">
          <a:xfrm flipH="1">
            <a:off x="8401050" y="4005263"/>
            <a:ext cx="1511300" cy="863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Arial"/>
              <a:ea typeface="+mn-ea"/>
              <a:cs typeface="+mn-cs"/>
            </a:endParaRPr>
          </a:p>
        </p:txBody>
      </p:sp>
      <p:sp>
        <p:nvSpPr>
          <p:cNvPr id="184334" name="Text Box 16"/>
          <p:cNvSpPr txBox="1">
            <a:spLocks noChangeArrowheads="1"/>
          </p:cNvSpPr>
          <p:nvPr/>
        </p:nvSpPr>
        <p:spPr bwMode="auto">
          <a:xfrm>
            <a:off x="8616950" y="1700213"/>
            <a:ext cx="1582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50000"/>
              </a:spcBef>
              <a:spcAft>
                <a:spcPts val="0"/>
              </a:spcAft>
              <a:buClrTx/>
              <a:buSzTx/>
              <a:buFont typeface="Wingdings 2" pitchFamily="18" charset="2"/>
              <a:buNone/>
              <a:tabLst/>
              <a:defRPr/>
            </a:pPr>
            <a:r>
              <a:rPr kumimoji="0" lang="de-DE" altLang="de-DE" sz="2400" b="1" i="0" u="none" strike="noStrike" kern="1200" cap="none" spc="0" normalizeH="0" baseline="0" noProof="0">
                <a:ln>
                  <a:noFill/>
                </a:ln>
                <a:solidFill>
                  <a:prstClr val="white"/>
                </a:solidFill>
                <a:effectLst/>
                <a:uLnTx/>
                <a:uFillTx/>
                <a:latin typeface="Verdana" pitchFamily="34" charset="0"/>
                <a:ea typeface="+mn-ea"/>
                <a:cs typeface="+mn-cs"/>
              </a:rPr>
              <a:t>LEBEN !</a:t>
            </a:r>
          </a:p>
        </p:txBody>
      </p:sp>
      <p:sp>
        <p:nvSpPr>
          <p:cNvPr id="2" name="Textfeld 1"/>
          <p:cNvSpPr txBox="1"/>
          <p:nvPr/>
        </p:nvSpPr>
        <p:spPr>
          <a:xfrm>
            <a:off x="8440306" y="5732462"/>
            <a:ext cx="1981633" cy="4001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AT" sz="2000" b="1" i="0" u="none" strike="noStrike" kern="1200" cap="none" spc="0" normalizeH="0" baseline="0" noProof="0" dirty="0">
                <a:ln>
                  <a:noFill/>
                </a:ln>
                <a:solidFill>
                  <a:srgbClr val="FF0000"/>
                </a:solidFill>
                <a:effectLst/>
                <a:uLnTx/>
                <a:uFillTx/>
                <a:latin typeface="Arial"/>
                <a:ea typeface="+mn-ea"/>
                <a:cs typeface="+mn-cs"/>
              </a:rPr>
              <a:t>Überforderung</a:t>
            </a:r>
            <a:endParaRPr kumimoji="0" lang="de-AT" sz="1800" b="1"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34217538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2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432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32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432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432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nodePh="1">
                                  <p:stCondLst>
                                    <p:cond delay="0"/>
                                  </p:stCondLst>
                                  <p:endCondLst>
                                    <p:cond evt="begin" delay="0">
                                      <p:tn val="33"/>
                                    </p:cond>
                                  </p:endCondLst>
                                  <p:childTnLst>
                                    <p:set>
                                      <p:cBhvr>
                                        <p:cTn id="3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5" grpId="0" uiExpand="1" build="p"/>
      <p:bldP spid="6"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eaLnBrk="1" hangingPunct="1"/>
            <a:r>
              <a:rPr lang="de-DE" altLang="de-DE" sz="4000"/>
              <a:t>Mein „Maß“ wird bestimmt von…</a:t>
            </a:r>
          </a:p>
        </p:txBody>
      </p:sp>
      <p:sp>
        <p:nvSpPr>
          <p:cNvPr id="185347" name="Rectangle 4"/>
          <p:cNvSpPr>
            <a:spLocks noGrp="1" noChangeArrowheads="1"/>
          </p:cNvSpPr>
          <p:nvPr>
            <p:ph type="body" sz="half" idx="1"/>
          </p:nvPr>
        </p:nvSpPr>
        <p:spPr>
          <a:xfrm>
            <a:off x="1323975" y="1417638"/>
            <a:ext cx="4546600" cy="4924425"/>
          </a:xfrm>
        </p:spPr>
        <p:txBody>
          <a:bodyPr/>
          <a:lstStyle/>
          <a:p>
            <a:pPr eaLnBrk="1" hangingPunct="1"/>
            <a:r>
              <a:rPr lang="de-DE" altLang="de-DE" sz="2800" dirty="0"/>
              <a:t>Meiner Lebenssituation</a:t>
            </a:r>
          </a:p>
          <a:p>
            <a:pPr eaLnBrk="1" hangingPunct="1"/>
            <a:r>
              <a:rPr lang="de-DE" altLang="de-DE" sz="2800" dirty="0"/>
              <a:t>Meinen Gaben</a:t>
            </a:r>
          </a:p>
          <a:p>
            <a:pPr eaLnBrk="1" hangingPunct="1"/>
            <a:r>
              <a:rPr lang="de-DE" altLang="de-DE" sz="2800" dirty="0"/>
              <a:t>Meinem Persönlichkeitsstil</a:t>
            </a:r>
          </a:p>
          <a:p>
            <a:pPr eaLnBrk="1" hangingPunct="1"/>
            <a:r>
              <a:rPr lang="de-DE" altLang="de-DE" sz="2800" dirty="0"/>
              <a:t>Meinen Neigungen</a:t>
            </a:r>
          </a:p>
          <a:p>
            <a:pPr eaLnBrk="1" hangingPunct="1"/>
            <a:r>
              <a:rPr lang="de-DE" altLang="de-DE" sz="2800" dirty="0"/>
              <a:t>Meiner geistlichen Reife</a:t>
            </a:r>
          </a:p>
          <a:p>
            <a:pPr eaLnBrk="1" hangingPunct="1"/>
            <a:r>
              <a:rPr lang="de-DE" altLang="de-DE" sz="2800" dirty="0"/>
              <a:t>(Alles andere klappt sowieso nicht…)</a:t>
            </a:r>
          </a:p>
        </p:txBody>
      </p:sp>
      <p:sp>
        <p:nvSpPr>
          <p:cNvPr id="185348" name="Rectangle 5"/>
          <p:cNvSpPr>
            <a:spLocks noGrp="1" noChangeArrowheads="1"/>
          </p:cNvSpPr>
          <p:nvPr>
            <p:ph sz="half" idx="2"/>
          </p:nvPr>
        </p:nvSpPr>
        <p:spPr>
          <a:xfrm>
            <a:off x="6816726" y="1484313"/>
            <a:ext cx="3609975" cy="5040312"/>
          </a:xfrm>
        </p:spPr>
        <p:txBody>
          <a:bodyPr/>
          <a:lstStyle/>
          <a:p>
            <a:pPr eaLnBrk="1" hangingPunct="1"/>
            <a:endParaRPr lang="de-AT" altLang="de-DE" sz="2800"/>
          </a:p>
        </p:txBody>
      </p:sp>
      <p:sp>
        <p:nvSpPr>
          <p:cNvPr id="185349" name="Oval 6"/>
          <p:cNvSpPr>
            <a:spLocks noChangeArrowheads="1"/>
          </p:cNvSpPr>
          <p:nvPr/>
        </p:nvSpPr>
        <p:spPr bwMode="auto">
          <a:xfrm>
            <a:off x="7319964" y="2420939"/>
            <a:ext cx="1152525" cy="1152525"/>
          </a:xfrm>
          <a:prstGeom prst="ellipse">
            <a:avLst/>
          </a:prstGeom>
          <a:solidFill>
            <a:schemeClr val="tx2"/>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endParaRPr kumimoji="0" lang="de-AT" altLang="de-DE" sz="1800" b="0" i="0" u="none" strike="noStrike" kern="1200" cap="none" spc="0" normalizeH="0" baseline="0" noProof="0">
              <a:ln>
                <a:noFill/>
              </a:ln>
              <a:solidFill>
                <a:prstClr val="white"/>
              </a:solidFill>
              <a:effectLst/>
              <a:uLnTx/>
              <a:uFillTx/>
              <a:latin typeface="Arial" pitchFamily="34" charset="0"/>
              <a:ea typeface="+mn-ea"/>
              <a:cs typeface="+mn-cs"/>
            </a:endParaRPr>
          </a:p>
        </p:txBody>
      </p:sp>
      <p:sp>
        <p:nvSpPr>
          <p:cNvPr id="185350" name="Rectangle 7"/>
          <p:cNvSpPr>
            <a:spLocks noChangeArrowheads="1"/>
          </p:cNvSpPr>
          <p:nvPr/>
        </p:nvSpPr>
        <p:spPr bwMode="auto">
          <a:xfrm>
            <a:off x="6888163" y="1700214"/>
            <a:ext cx="2520950" cy="503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ctr"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a:ln>
                  <a:noFill/>
                </a:ln>
                <a:solidFill>
                  <a:prstClr val="white"/>
                </a:solidFill>
                <a:effectLst/>
                <a:uLnTx/>
                <a:uFillTx/>
                <a:latin typeface="Arial" pitchFamily="34" charset="0"/>
                <a:ea typeface="+mn-ea"/>
                <a:cs typeface="+mn-cs"/>
              </a:rPr>
              <a:t>Manche sind so…</a:t>
            </a:r>
          </a:p>
        </p:txBody>
      </p:sp>
      <p:sp>
        <p:nvSpPr>
          <p:cNvPr id="185351" name="Rectangle 8"/>
          <p:cNvSpPr>
            <a:spLocks noChangeArrowheads="1"/>
          </p:cNvSpPr>
          <p:nvPr/>
        </p:nvSpPr>
        <p:spPr bwMode="auto">
          <a:xfrm>
            <a:off x="6888163" y="4292600"/>
            <a:ext cx="3167062" cy="431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ctr"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a:ln>
                  <a:noFill/>
                </a:ln>
                <a:solidFill>
                  <a:prstClr val="white"/>
                </a:solidFill>
                <a:effectLst/>
                <a:uLnTx/>
                <a:uFillTx/>
                <a:latin typeface="Arial" pitchFamily="34" charset="0"/>
                <a:ea typeface="+mn-ea"/>
                <a:cs typeface="+mn-cs"/>
              </a:rPr>
              <a:t>Andere sind eben so …</a:t>
            </a:r>
          </a:p>
        </p:txBody>
      </p:sp>
      <p:sp>
        <p:nvSpPr>
          <p:cNvPr id="185352" name="Oval 9"/>
          <p:cNvSpPr>
            <a:spLocks noChangeArrowheads="1"/>
          </p:cNvSpPr>
          <p:nvPr/>
        </p:nvSpPr>
        <p:spPr bwMode="auto">
          <a:xfrm>
            <a:off x="7896225" y="5013325"/>
            <a:ext cx="215900" cy="215900"/>
          </a:xfrm>
          <a:prstGeom prst="ellipse">
            <a:avLst/>
          </a:prstGeom>
          <a:solidFill>
            <a:schemeClr val="tx2"/>
          </a:solidFill>
          <a:ln w="2857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l" defTabSz="457200" rtl="0" eaLnBrk="1" fontAlgn="auto" latinLnBrk="0" hangingPunct="1">
              <a:lnSpc>
                <a:spcPct val="100000"/>
              </a:lnSpc>
              <a:spcBef>
                <a:spcPct val="0"/>
              </a:spcBef>
              <a:spcAft>
                <a:spcPts val="0"/>
              </a:spcAft>
              <a:buClrTx/>
              <a:buSzTx/>
              <a:buFont typeface="Wingdings 2" pitchFamily="18" charset="2"/>
              <a:buNone/>
              <a:tabLst/>
              <a:defRPr/>
            </a:pPr>
            <a:endParaRPr kumimoji="0" lang="de-AT" altLang="de-DE" sz="1800" b="0" i="0" u="none" strike="noStrike" kern="1200" cap="none" spc="0" normalizeH="0" baseline="0" noProof="0">
              <a:ln>
                <a:noFill/>
              </a:ln>
              <a:solidFill>
                <a:prstClr val="white"/>
              </a:solidFill>
              <a:effectLst/>
              <a:uLnTx/>
              <a:uFillTx/>
              <a:latin typeface="Arial" pitchFamily="34" charset="0"/>
              <a:ea typeface="+mn-ea"/>
              <a:cs typeface="+mn-cs"/>
            </a:endParaRPr>
          </a:p>
        </p:txBody>
      </p:sp>
      <p:sp>
        <p:nvSpPr>
          <p:cNvPr id="185353" name="Rectangle 10"/>
          <p:cNvSpPr>
            <a:spLocks noChangeArrowheads="1"/>
          </p:cNvSpPr>
          <p:nvPr/>
        </p:nvSpPr>
        <p:spPr bwMode="auto">
          <a:xfrm>
            <a:off x="6888164" y="5516564"/>
            <a:ext cx="3455987" cy="11525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accent1"/>
              </a:buClr>
              <a:buSzPct val="80000"/>
              <a:buFont typeface="Wingdings 2" pitchFamily="18" charset="2"/>
              <a:buChar char=""/>
              <a:defRPr sz="3000">
                <a:solidFill>
                  <a:schemeClr val="tx1"/>
                </a:solidFill>
                <a:latin typeface="Arial" pitchFamily="34" charset="0"/>
              </a:defRPr>
            </a:lvl1pPr>
            <a:lvl2pPr marL="742950" indent="-285750" eaLnBrk="0" hangingPunct="0">
              <a:spcBef>
                <a:spcPct val="20000"/>
              </a:spcBef>
              <a:buClr>
                <a:schemeClr val="accent1"/>
              </a:buClr>
              <a:buSzPct val="90000"/>
              <a:buFont typeface="Wingdings 2" pitchFamily="18" charset="2"/>
              <a:buChar char=""/>
              <a:defRPr sz="2600">
                <a:solidFill>
                  <a:schemeClr val="tx1"/>
                </a:solidFill>
                <a:latin typeface="Arial" pitchFamily="34" charset="0"/>
              </a:defRPr>
            </a:lvl2pPr>
            <a:lvl3pPr marL="1143000" indent="-228600" eaLnBrk="0" hangingPunct="0">
              <a:spcBef>
                <a:spcPct val="20000"/>
              </a:spcBef>
              <a:buClr>
                <a:schemeClr val="accent2"/>
              </a:buClr>
              <a:buSzPct val="85000"/>
              <a:buFont typeface="Arial" pitchFamily="34" charset="0"/>
              <a:buChar char="○"/>
              <a:defRPr sz="2400">
                <a:solidFill>
                  <a:schemeClr val="tx1"/>
                </a:solidFill>
                <a:latin typeface="Arial" pitchFamily="34" charset="0"/>
              </a:defRPr>
            </a:lvl3pPr>
            <a:lvl4pPr marL="1600200" indent="-228600" eaLnBrk="0" hangingPunct="0">
              <a:spcBef>
                <a:spcPct val="20000"/>
              </a:spcBef>
              <a:buClr>
                <a:srgbClr val="8D89A4"/>
              </a:buClr>
              <a:buSzPct val="90000"/>
              <a:buFont typeface="Wingdings 2" pitchFamily="18" charset="2"/>
              <a:buChar char=""/>
              <a:defRPr sz="2000">
                <a:solidFill>
                  <a:schemeClr val="tx1"/>
                </a:solidFill>
                <a:latin typeface="Arial" pitchFamily="34" charset="0"/>
              </a:defRPr>
            </a:lvl4pPr>
            <a:lvl5pPr marL="2057400" indent="-228600" eaLnBrk="0" hangingPunct="0">
              <a:spcBef>
                <a:spcPct val="20000"/>
              </a:spcBef>
              <a:buClr>
                <a:srgbClr val="748560"/>
              </a:buClr>
              <a:buSzPct val="100000"/>
              <a:buFont typeface="Arial" pitchFamily="34" charset="0"/>
              <a:buChar char="-"/>
              <a:defRPr sz="2000">
                <a:solidFill>
                  <a:schemeClr val="tx1"/>
                </a:solidFill>
                <a:latin typeface="Arial" pitchFamily="34" charset="0"/>
              </a:defRPr>
            </a:lvl5pPr>
            <a:lvl6pPr marL="25146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6pPr>
            <a:lvl7pPr marL="29718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7pPr>
            <a:lvl8pPr marL="34290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8pPr>
            <a:lvl9pPr marL="3886200" indent="-228600" eaLnBrk="0" fontAlgn="base" hangingPunct="0">
              <a:spcBef>
                <a:spcPct val="20000"/>
              </a:spcBef>
              <a:spcAft>
                <a:spcPct val="0"/>
              </a:spcAft>
              <a:buClr>
                <a:srgbClr val="748560"/>
              </a:buClr>
              <a:buSzPct val="100000"/>
              <a:buFont typeface="Arial" pitchFamily="34" charset="0"/>
              <a:buChar char="-"/>
              <a:defRPr sz="2000">
                <a:solidFill>
                  <a:schemeClr val="tx1"/>
                </a:solidFill>
                <a:latin typeface="Arial" pitchFamily="34" charset="0"/>
              </a:defRPr>
            </a:lvl9pPr>
          </a:lstStyle>
          <a:p>
            <a:pPr marL="0" marR="0" lvl="0" indent="0" algn="ctr"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a:ln>
                  <a:noFill/>
                </a:ln>
                <a:solidFill>
                  <a:prstClr val="white"/>
                </a:solidFill>
                <a:effectLst/>
                <a:uLnTx/>
                <a:uFillTx/>
                <a:latin typeface="Arial" pitchFamily="34" charset="0"/>
                <a:ea typeface="+mn-ea"/>
                <a:cs typeface="+mn-cs"/>
              </a:rPr>
              <a:t>Entscheidend ist, was jeweils</a:t>
            </a:r>
          </a:p>
          <a:p>
            <a:pPr marL="0" marR="0" lvl="0" indent="0" algn="ctr"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a:ln>
                  <a:noFill/>
                </a:ln>
                <a:solidFill>
                  <a:prstClr val="white"/>
                </a:solidFill>
                <a:effectLst/>
                <a:uLnTx/>
                <a:uFillTx/>
                <a:latin typeface="Arial" pitchFamily="34" charset="0"/>
                <a:ea typeface="+mn-ea"/>
                <a:cs typeface="+mn-cs"/>
              </a:rPr>
              <a:t>„durch kommt“.</a:t>
            </a:r>
          </a:p>
          <a:p>
            <a:pPr marL="0" marR="0" lvl="0" indent="0" algn="ctr"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a:ln>
                  <a:noFill/>
                </a:ln>
                <a:solidFill>
                  <a:prstClr val="white"/>
                </a:solidFill>
                <a:effectLst/>
                <a:uLnTx/>
                <a:uFillTx/>
                <a:latin typeface="Arial" pitchFamily="34" charset="0"/>
                <a:ea typeface="+mn-ea"/>
                <a:cs typeface="+mn-cs"/>
              </a:rPr>
              <a:t>Und: Mach dein Maß nie</a:t>
            </a:r>
          </a:p>
          <a:p>
            <a:pPr marL="0" marR="0" lvl="0" indent="0" algn="ctr" defTabSz="457200" rtl="0" eaLnBrk="1" fontAlgn="auto" latinLnBrk="0" hangingPunct="1">
              <a:lnSpc>
                <a:spcPct val="100000"/>
              </a:lnSpc>
              <a:spcBef>
                <a:spcPct val="0"/>
              </a:spcBef>
              <a:spcAft>
                <a:spcPts val="0"/>
              </a:spcAft>
              <a:buClrTx/>
              <a:buSzTx/>
              <a:buFont typeface="Wingdings 2" pitchFamily="18" charset="2"/>
              <a:buNone/>
              <a:tabLst/>
              <a:defRPr/>
            </a:pPr>
            <a:r>
              <a:rPr kumimoji="0" lang="de-DE" altLang="de-DE" sz="1800" b="0" i="0" u="none" strike="noStrike" kern="1200" cap="none" spc="0" normalizeH="0" baseline="0" noProof="0">
                <a:ln>
                  <a:noFill/>
                </a:ln>
                <a:solidFill>
                  <a:prstClr val="white"/>
                </a:solidFill>
                <a:effectLst/>
                <a:uLnTx/>
                <a:uFillTx/>
                <a:latin typeface="Arial" pitchFamily="34" charset="0"/>
                <a:ea typeface="+mn-ea"/>
                <a:cs typeface="+mn-cs"/>
              </a:rPr>
              <a:t>Zum Gesetz für andere…! </a:t>
            </a:r>
          </a:p>
        </p:txBody>
      </p:sp>
    </p:spTree>
    <p:extLst>
      <p:ext uri="{BB962C8B-B14F-4D97-AF65-F5344CB8AC3E}">
        <p14:creationId xmlns:p14="http://schemas.microsoft.com/office/powerpoint/2010/main" val="326350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3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53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53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53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53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53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7"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Oval 8">
            <a:extLst>
              <a:ext uri="{FF2B5EF4-FFF2-40B4-BE49-F238E27FC236}">
                <a16:creationId xmlns:a16="http://schemas.microsoft.com/office/drawing/2014/main" id="{280964E7-3F75-4C8C-A850-08A6E010460D}"/>
              </a:ext>
            </a:extLst>
          </p:cNvPr>
          <p:cNvSpPr>
            <a:spLocks noChangeArrowheads="1"/>
          </p:cNvSpPr>
          <p:nvPr/>
        </p:nvSpPr>
        <p:spPr bwMode="auto">
          <a:xfrm>
            <a:off x="7104063" y="2708275"/>
            <a:ext cx="1873250" cy="1873250"/>
          </a:xfrm>
          <a:prstGeom prst="ellipse">
            <a:avLst/>
          </a:prstGeom>
          <a:solidFill>
            <a:srgbClr val="00B0F0"/>
          </a:solidFill>
          <a:ln w="38100">
            <a:solidFill>
              <a:schemeClr val="bg1"/>
            </a:solidFill>
            <a:round/>
            <a:headEnd/>
            <a:tailEnd/>
          </a:ln>
        </p:spPr>
        <p:txBody>
          <a:bodyPr wrap="none" anchor="ct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l"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endParaRPr kumimoji="0" lang="de-DE" altLang="de-DE" sz="18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4515" name="Oval 7">
            <a:extLst>
              <a:ext uri="{FF2B5EF4-FFF2-40B4-BE49-F238E27FC236}">
                <a16:creationId xmlns:a16="http://schemas.microsoft.com/office/drawing/2014/main" id="{12285606-6A19-4A98-A59A-A4C130D54BB8}"/>
              </a:ext>
            </a:extLst>
          </p:cNvPr>
          <p:cNvSpPr>
            <a:spLocks noChangeArrowheads="1"/>
          </p:cNvSpPr>
          <p:nvPr/>
        </p:nvSpPr>
        <p:spPr bwMode="auto">
          <a:xfrm>
            <a:off x="7391400" y="2997200"/>
            <a:ext cx="1295400" cy="1296988"/>
          </a:xfrm>
          <a:prstGeom prst="ellipse">
            <a:avLst/>
          </a:prstGeom>
          <a:blipFill dpi="0" rotWithShape="1">
            <a:blip r:embed="rId2"/>
            <a:srcRect/>
            <a:tile tx="0" ty="0" sx="100000" sy="100000" flip="none" algn="tl"/>
          </a:blipFill>
          <a:ln w="38100">
            <a:solidFill>
              <a:schemeClr val="tx1"/>
            </a:solidFill>
            <a:prstDash val="sysDot"/>
            <a:round/>
            <a:headEnd/>
            <a:tailEnd/>
          </a:ln>
        </p:spPr>
        <p:txBody>
          <a:bodyPr wrap="none" anchor="ct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l"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endParaRPr kumimoji="0" lang="de-DE" altLang="de-DE" sz="18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4516" name="Text Box 4">
            <a:extLst>
              <a:ext uri="{FF2B5EF4-FFF2-40B4-BE49-F238E27FC236}">
                <a16:creationId xmlns:a16="http://schemas.microsoft.com/office/drawing/2014/main" id="{7185D5F2-CC69-41CF-BCAB-A4621DEA1054}"/>
              </a:ext>
            </a:extLst>
          </p:cNvPr>
          <p:cNvSpPr txBox="1">
            <a:spLocks noChangeArrowheads="1"/>
          </p:cNvSpPr>
          <p:nvPr/>
        </p:nvSpPr>
        <p:spPr bwMode="auto">
          <a:xfrm>
            <a:off x="4867276" y="460376"/>
            <a:ext cx="292099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l"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r>
              <a:rPr kumimoji="0" lang="de-DE" altLang="de-DE" sz="2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Finde </a:t>
            </a:r>
            <a:r>
              <a:rPr kumimoji="0" lang="de-DE" altLang="de-DE" sz="2800" b="1" i="0" u="sng"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dein</a:t>
            </a:r>
            <a:r>
              <a:rPr kumimoji="0" lang="de-DE" altLang="de-DE" sz="2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Maß!</a:t>
            </a:r>
            <a:endParaRPr kumimoji="0" lang="de-AT" altLang="de-DE"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64517" name="Oval 5">
            <a:extLst>
              <a:ext uri="{FF2B5EF4-FFF2-40B4-BE49-F238E27FC236}">
                <a16:creationId xmlns:a16="http://schemas.microsoft.com/office/drawing/2014/main" id="{19E02718-B796-4FCC-9D52-E76BD9C7132D}"/>
              </a:ext>
            </a:extLst>
          </p:cNvPr>
          <p:cNvSpPr>
            <a:spLocks noChangeArrowheads="1"/>
          </p:cNvSpPr>
          <p:nvPr/>
        </p:nvSpPr>
        <p:spPr bwMode="auto">
          <a:xfrm>
            <a:off x="3575050" y="2708275"/>
            <a:ext cx="1873250" cy="1873250"/>
          </a:xfrm>
          <a:prstGeom prst="ellipse">
            <a:avLst/>
          </a:prstGeom>
          <a:solidFill>
            <a:schemeClr val="bg1"/>
          </a:solidFill>
          <a:ln w="38100">
            <a:solidFill>
              <a:schemeClr val="accent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l"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endParaRPr kumimoji="0" lang="de-DE" altLang="de-DE" sz="18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4518" name="Oval 6">
            <a:extLst>
              <a:ext uri="{FF2B5EF4-FFF2-40B4-BE49-F238E27FC236}">
                <a16:creationId xmlns:a16="http://schemas.microsoft.com/office/drawing/2014/main" id="{98719F84-27EF-4EF1-9CC6-B9167EE57986}"/>
              </a:ext>
            </a:extLst>
          </p:cNvPr>
          <p:cNvSpPr>
            <a:spLocks noChangeArrowheads="1"/>
          </p:cNvSpPr>
          <p:nvPr/>
        </p:nvSpPr>
        <p:spPr bwMode="auto">
          <a:xfrm>
            <a:off x="3863975" y="2997200"/>
            <a:ext cx="1295400" cy="1296988"/>
          </a:xfrm>
          <a:prstGeom prst="ellipse">
            <a:avLst/>
          </a:prstGeom>
          <a:solidFill>
            <a:srgbClr val="00B0F0"/>
          </a:solidFill>
          <a:ln w="38100">
            <a:solidFill>
              <a:schemeClr val="tx1"/>
            </a:solidFill>
            <a:round/>
            <a:headEnd/>
            <a:tailEnd/>
          </a:ln>
        </p:spPr>
        <p:txBody>
          <a:bodyPr wrap="none" anchor="ct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l"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endParaRPr kumimoji="0" lang="de-DE" altLang="de-DE" sz="18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4519" name="Text Box 9">
            <a:extLst>
              <a:ext uri="{FF2B5EF4-FFF2-40B4-BE49-F238E27FC236}">
                <a16:creationId xmlns:a16="http://schemas.microsoft.com/office/drawing/2014/main" id="{EC597FC0-CBAA-46D2-B409-1273045EF979}"/>
              </a:ext>
            </a:extLst>
          </p:cNvPr>
          <p:cNvSpPr txBox="1">
            <a:spLocks noChangeArrowheads="1"/>
          </p:cNvSpPr>
          <p:nvPr/>
        </p:nvSpPr>
        <p:spPr bwMode="auto">
          <a:xfrm>
            <a:off x="4939822" y="1116013"/>
            <a:ext cx="324422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ctr"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r>
              <a:rPr kumimoji="0" lang="de-DE" altLang="de-DE" sz="2800" b="0"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rPr>
              <a:t>Kreis der Aufgaben</a:t>
            </a:r>
          </a:p>
          <a:p>
            <a:pPr marL="0" marR="0" lvl="0" indent="0" algn="ctr"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r>
              <a:rPr kumimoji="0" lang="de-DE" altLang="de-DE" sz="2800" b="0"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rPr>
              <a:t>Kreis der Kraft</a:t>
            </a:r>
            <a:endParaRPr kumimoji="0" lang="de-AT" altLang="de-DE" sz="2800" b="0"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p:txBody>
      </p:sp>
      <p:sp>
        <p:nvSpPr>
          <p:cNvPr id="5128" name="Line 10">
            <a:extLst>
              <a:ext uri="{FF2B5EF4-FFF2-40B4-BE49-F238E27FC236}">
                <a16:creationId xmlns:a16="http://schemas.microsoft.com/office/drawing/2014/main" id="{97A22B47-4655-448F-810D-A1FCE7A72A87}"/>
              </a:ext>
            </a:extLst>
          </p:cNvPr>
          <p:cNvSpPr>
            <a:spLocks noChangeShapeType="1"/>
          </p:cNvSpPr>
          <p:nvPr/>
        </p:nvSpPr>
        <p:spPr bwMode="auto">
          <a:xfrm flipH="1">
            <a:off x="4579938" y="1658938"/>
            <a:ext cx="868361" cy="104933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Lucida Sans Unicode"/>
              <a:ea typeface="+mn-ea"/>
              <a:cs typeface="Arial" panose="020B0604020202020204" pitchFamily="34" charset="0"/>
            </a:endParaRPr>
          </a:p>
        </p:txBody>
      </p:sp>
      <p:sp>
        <p:nvSpPr>
          <p:cNvPr id="5129" name="Line 11">
            <a:extLst>
              <a:ext uri="{FF2B5EF4-FFF2-40B4-BE49-F238E27FC236}">
                <a16:creationId xmlns:a16="http://schemas.microsoft.com/office/drawing/2014/main" id="{CC830449-7E8A-4D57-A770-C79743C6F14A}"/>
              </a:ext>
            </a:extLst>
          </p:cNvPr>
          <p:cNvSpPr>
            <a:spLocks noChangeShapeType="1"/>
          </p:cNvSpPr>
          <p:nvPr/>
        </p:nvSpPr>
        <p:spPr bwMode="auto">
          <a:xfrm flipH="1">
            <a:off x="4940301" y="1946276"/>
            <a:ext cx="868361" cy="1193799"/>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Lucida Sans Unicode"/>
              <a:ea typeface="+mn-ea"/>
              <a:cs typeface="Arial" panose="020B0604020202020204" pitchFamily="34" charset="0"/>
            </a:endParaRPr>
          </a:p>
        </p:txBody>
      </p:sp>
      <p:sp>
        <p:nvSpPr>
          <p:cNvPr id="64522" name="Text Box 12">
            <a:extLst>
              <a:ext uri="{FF2B5EF4-FFF2-40B4-BE49-F238E27FC236}">
                <a16:creationId xmlns:a16="http://schemas.microsoft.com/office/drawing/2014/main" id="{2540D286-1386-461E-BE76-276647370DF2}"/>
              </a:ext>
            </a:extLst>
          </p:cNvPr>
          <p:cNvSpPr txBox="1">
            <a:spLocks noChangeArrowheads="1"/>
          </p:cNvSpPr>
          <p:nvPr/>
        </p:nvSpPr>
        <p:spPr bwMode="auto">
          <a:xfrm>
            <a:off x="3216275" y="5084763"/>
            <a:ext cx="3195638"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l"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r>
              <a:rPr kumimoji="0" lang="de-DE" altLang="de-DE" sz="24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ÜBERFORDERUNG !</a:t>
            </a:r>
            <a:endParaRPr kumimoji="0" lang="de-AT" altLang="de-DE" sz="24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131" name="Line 13">
            <a:extLst>
              <a:ext uri="{FF2B5EF4-FFF2-40B4-BE49-F238E27FC236}">
                <a16:creationId xmlns:a16="http://schemas.microsoft.com/office/drawing/2014/main" id="{7B4CB9C8-66FF-4250-A3C2-331E2AA8718D}"/>
              </a:ext>
            </a:extLst>
          </p:cNvPr>
          <p:cNvSpPr>
            <a:spLocks noChangeShapeType="1"/>
          </p:cNvSpPr>
          <p:nvPr/>
        </p:nvSpPr>
        <p:spPr bwMode="auto">
          <a:xfrm>
            <a:off x="6816725" y="1946276"/>
            <a:ext cx="647700" cy="83502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Lucida Sans Unicode"/>
              <a:ea typeface="+mn-ea"/>
              <a:cs typeface="Arial" panose="020B0604020202020204" pitchFamily="34" charset="0"/>
            </a:endParaRPr>
          </a:p>
        </p:txBody>
      </p:sp>
      <p:sp>
        <p:nvSpPr>
          <p:cNvPr id="5132" name="Line 14">
            <a:extLst>
              <a:ext uri="{FF2B5EF4-FFF2-40B4-BE49-F238E27FC236}">
                <a16:creationId xmlns:a16="http://schemas.microsoft.com/office/drawing/2014/main" id="{CE793E78-2255-4D1D-AF6B-47F529F0B659}"/>
              </a:ext>
            </a:extLst>
          </p:cNvPr>
          <p:cNvSpPr>
            <a:spLocks noChangeShapeType="1"/>
          </p:cNvSpPr>
          <p:nvPr/>
        </p:nvSpPr>
        <p:spPr bwMode="auto">
          <a:xfrm>
            <a:off x="7680325" y="1530351"/>
            <a:ext cx="503238" cy="182721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Lucida Sans Unicode"/>
              <a:ea typeface="+mn-ea"/>
              <a:cs typeface="Arial" panose="020B0604020202020204" pitchFamily="34" charset="0"/>
            </a:endParaRPr>
          </a:p>
        </p:txBody>
      </p:sp>
      <p:sp>
        <p:nvSpPr>
          <p:cNvPr id="64525" name="Text Box 15">
            <a:extLst>
              <a:ext uri="{FF2B5EF4-FFF2-40B4-BE49-F238E27FC236}">
                <a16:creationId xmlns:a16="http://schemas.microsoft.com/office/drawing/2014/main" id="{83DF86FE-EEC1-4E46-A002-A883613BDA46}"/>
              </a:ext>
            </a:extLst>
          </p:cNvPr>
          <p:cNvSpPr txBox="1">
            <a:spLocks noChangeArrowheads="1"/>
          </p:cNvSpPr>
          <p:nvPr/>
        </p:nvSpPr>
        <p:spPr bwMode="auto">
          <a:xfrm>
            <a:off x="7586664" y="5045076"/>
            <a:ext cx="153352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fontAlgn="base">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marL="0" marR="0" lvl="0" indent="0" algn="l" defTabSz="457200" rtl="0" eaLnBrk="1" fontAlgn="base" latinLnBrk="0" hangingPunct="1">
              <a:lnSpc>
                <a:spcPct val="100000"/>
              </a:lnSpc>
              <a:spcBef>
                <a:spcPct val="0"/>
              </a:spcBef>
              <a:spcAft>
                <a:spcPct val="0"/>
              </a:spcAft>
              <a:buClrTx/>
              <a:buSzTx/>
              <a:buFont typeface="Wingdings 3" panose="05040102010807070707" pitchFamily="18" charset="2"/>
              <a:buNone/>
              <a:tabLst/>
              <a:defRPr/>
            </a:pPr>
            <a:r>
              <a:rPr kumimoji="0" lang="de-DE" altLang="de-DE" sz="24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LEBEN !!!</a:t>
            </a:r>
            <a:endParaRPr kumimoji="0" lang="de-AT" altLang="de-DE" sz="24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2" name="Rechteck 1">
            <a:extLst>
              <a:ext uri="{FF2B5EF4-FFF2-40B4-BE49-F238E27FC236}">
                <a16:creationId xmlns:a16="http://schemas.microsoft.com/office/drawing/2014/main" id="{CE2E015E-90AC-4B9E-92BA-2534E97EADA5}"/>
              </a:ext>
            </a:extLst>
          </p:cNvPr>
          <p:cNvSpPr/>
          <p:nvPr/>
        </p:nvSpPr>
        <p:spPr>
          <a:xfrm>
            <a:off x="3216275" y="5699097"/>
            <a:ext cx="6743700" cy="904863"/>
          </a:xfrm>
          <a:prstGeom prst="rect">
            <a:avLst/>
          </a:prstGeom>
        </p:spPr>
        <p:txBody>
          <a:bodyPr wrap="square">
            <a:spAutoFit/>
          </a:bodyPr>
          <a:lstStyle/>
          <a:p>
            <a:pPr marL="36576" marR="0" lvl="0" indent="0" algn="l" defTabSz="457200" rtl="0" eaLnBrk="1" fontAlgn="auto" latinLnBrk="0" hangingPunct="1">
              <a:lnSpc>
                <a:spcPct val="100000"/>
              </a:lnSpc>
              <a:spcBef>
                <a:spcPct val="20000"/>
              </a:spcBef>
              <a:spcAft>
                <a:spcPts val="0"/>
              </a:spcAft>
              <a:buClr>
                <a:srgbClr val="6EA0B0"/>
              </a:buClr>
              <a:buSzPct val="80000"/>
              <a:buFontTx/>
              <a:buNone/>
              <a:tabLst/>
              <a:defRPr/>
            </a:pPr>
            <a:r>
              <a:rPr kumimoji="0" lang="de-AT" sz="2400" b="1" i="0" u="none" strike="noStrike" kern="1200" cap="none" spc="0" normalizeH="0" baseline="0" noProof="0" dirty="0">
                <a:ln>
                  <a:noFill/>
                </a:ln>
                <a:solidFill>
                  <a:srgbClr val="FF0000"/>
                </a:solidFill>
                <a:effectLst/>
                <a:uLnTx/>
                <a:uFillTx/>
                <a:latin typeface="Century Gothic" panose="020B0502020202020204"/>
                <a:ea typeface="+mn-ea"/>
                <a:cs typeface="+mn-cs"/>
              </a:rPr>
              <a:t>(Schöpfung und Erlösung, Natur und Gnade </a:t>
            </a:r>
          </a:p>
          <a:p>
            <a:pPr marL="36576" marR="0" lvl="0" indent="0" algn="l" defTabSz="457200" rtl="0" eaLnBrk="1" fontAlgn="auto" latinLnBrk="0" hangingPunct="1">
              <a:lnSpc>
                <a:spcPct val="100000"/>
              </a:lnSpc>
              <a:spcBef>
                <a:spcPct val="20000"/>
              </a:spcBef>
              <a:spcAft>
                <a:spcPts val="0"/>
              </a:spcAft>
              <a:buClr>
                <a:srgbClr val="6EA0B0"/>
              </a:buClr>
              <a:buSzPct val="80000"/>
              <a:buFontTx/>
              <a:buNone/>
              <a:tabLst/>
              <a:defRPr/>
            </a:pPr>
            <a:r>
              <a:rPr kumimoji="0" lang="de-AT" sz="2400" b="1" i="0" u="none" strike="noStrike" kern="1200" cap="none" spc="0" normalizeH="0" baseline="0" noProof="0" dirty="0">
                <a:ln>
                  <a:noFill/>
                </a:ln>
                <a:solidFill>
                  <a:srgbClr val="FF0000"/>
                </a:solidFill>
                <a:effectLst/>
                <a:uLnTx/>
                <a:uFillTx/>
                <a:latin typeface="Century Gothic" panose="020B0502020202020204"/>
                <a:ea typeface="+mn-ea"/>
                <a:cs typeface="+mn-cs"/>
              </a:rPr>
              <a:t>– Grenzen und Möglichkeiten)</a:t>
            </a:r>
          </a:p>
        </p:txBody>
      </p:sp>
    </p:spTree>
    <p:extLst>
      <p:ext uri="{BB962C8B-B14F-4D97-AF65-F5344CB8AC3E}">
        <p14:creationId xmlns:p14="http://schemas.microsoft.com/office/powerpoint/2010/main" val="158673472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a:extLst>
              <a:ext uri="{FF2B5EF4-FFF2-40B4-BE49-F238E27FC236}">
                <a16:creationId xmlns:a16="http://schemas.microsoft.com/office/drawing/2014/main" id="{3BEE5119-EF95-AAFD-3403-85EED55332C5}"/>
              </a:ext>
            </a:extLst>
          </p:cNvPr>
          <p:cNvSpPr/>
          <p:nvPr/>
        </p:nvSpPr>
        <p:spPr>
          <a:xfrm>
            <a:off x="3230336" y="404446"/>
            <a:ext cx="8229844" cy="6154615"/>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 name="Ellipse 4">
            <a:extLst>
              <a:ext uri="{FF2B5EF4-FFF2-40B4-BE49-F238E27FC236}">
                <a16:creationId xmlns:a16="http://schemas.microsoft.com/office/drawing/2014/main" id="{A25AEB47-EF17-833B-1106-E543247B2786}"/>
              </a:ext>
            </a:extLst>
          </p:cNvPr>
          <p:cNvSpPr/>
          <p:nvPr/>
        </p:nvSpPr>
        <p:spPr>
          <a:xfrm>
            <a:off x="3503839" y="2457450"/>
            <a:ext cx="1159329" cy="1061357"/>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Textfeld 5">
            <a:extLst>
              <a:ext uri="{FF2B5EF4-FFF2-40B4-BE49-F238E27FC236}">
                <a16:creationId xmlns:a16="http://schemas.microsoft.com/office/drawing/2014/main" id="{D9B24288-1E71-4B99-73DD-5C5C9D466A84}"/>
              </a:ext>
            </a:extLst>
          </p:cNvPr>
          <p:cNvSpPr txBox="1"/>
          <p:nvPr/>
        </p:nvSpPr>
        <p:spPr>
          <a:xfrm>
            <a:off x="3503839" y="3658856"/>
            <a:ext cx="1680268" cy="1077218"/>
          </a:xfrm>
          <a:prstGeom prst="rect">
            <a:avLst/>
          </a:prstGeom>
          <a:noFill/>
        </p:spPr>
        <p:txBody>
          <a:bodyPr wrap="none" rtlCol="0">
            <a:spAutoFit/>
          </a:bodyPr>
          <a:lstStyle/>
          <a:p>
            <a:r>
              <a:rPr lang="de-AT" sz="3200" dirty="0"/>
              <a:t>Jesus </a:t>
            </a:r>
            <a:br>
              <a:rPr lang="de-AT" sz="3200" dirty="0"/>
            </a:br>
            <a:r>
              <a:rPr lang="de-AT" sz="3200" dirty="0"/>
              <a:t>Christus</a:t>
            </a:r>
          </a:p>
        </p:txBody>
      </p:sp>
      <p:sp>
        <p:nvSpPr>
          <p:cNvPr id="7" name="Textfeld 6">
            <a:extLst>
              <a:ext uri="{FF2B5EF4-FFF2-40B4-BE49-F238E27FC236}">
                <a16:creationId xmlns:a16="http://schemas.microsoft.com/office/drawing/2014/main" id="{DA0E280C-DD59-F26C-7E5B-ED0CAFCF227B}"/>
              </a:ext>
            </a:extLst>
          </p:cNvPr>
          <p:cNvSpPr txBox="1"/>
          <p:nvPr/>
        </p:nvSpPr>
        <p:spPr>
          <a:xfrm>
            <a:off x="6096000" y="1845271"/>
            <a:ext cx="3995004" cy="3046988"/>
          </a:xfrm>
          <a:prstGeom prst="rect">
            <a:avLst/>
          </a:prstGeom>
          <a:noFill/>
        </p:spPr>
        <p:txBody>
          <a:bodyPr wrap="none" rtlCol="0">
            <a:spAutoFit/>
          </a:bodyPr>
          <a:lstStyle/>
          <a:p>
            <a:r>
              <a:rPr lang="de-AT" sz="3200" b="1" dirty="0"/>
              <a:t>Gaben</a:t>
            </a:r>
          </a:p>
          <a:p>
            <a:r>
              <a:rPr lang="de-AT" sz="3200" b="1" dirty="0"/>
              <a:t>Eindrücke</a:t>
            </a:r>
          </a:p>
          <a:p>
            <a:r>
              <a:rPr lang="de-AT" sz="3200" b="1" dirty="0" err="1"/>
              <a:t>Theol</a:t>
            </a:r>
            <a:r>
              <a:rPr lang="de-AT" sz="3200" b="1" dirty="0"/>
              <a:t>. System</a:t>
            </a:r>
          </a:p>
          <a:p>
            <a:r>
              <a:rPr lang="de-AT" sz="3200" b="1" dirty="0"/>
              <a:t>Hörendes Gebet</a:t>
            </a:r>
          </a:p>
          <a:p>
            <a:r>
              <a:rPr lang="de-AT" sz="3200" b="1" dirty="0"/>
              <a:t>Weltverantwortung</a:t>
            </a:r>
          </a:p>
          <a:p>
            <a:r>
              <a:rPr lang="de-AT" sz="3200" b="1" dirty="0"/>
              <a:t>Glück, Wohl</a:t>
            </a:r>
            <a:endParaRPr lang="de-AT" sz="2400" b="1" dirty="0"/>
          </a:p>
        </p:txBody>
      </p:sp>
      <p:sp>
        <p:nvSpPr>
          <p:cNvPr id="3" name="Textfeld 2">
            <a:extLst>
              <a:ext uri="{FF2B5EF4-FFF2-40B4-BE49-F238E27FC236}">
                <a16:creationId xmlns:a16="http://schemas.microsoft.com/office/drawing/2014/main" id="{E1EEEF3A-38E7-D574-717F-A577569F3695}"/>
              </a:ext>
            </a:extLst>
          </p:cNvPr>
          <p:cNvSpPr txBox="1"/>
          <p:nvPr/>
        </p:nvSpPr>
        <p:spPr>
          <a:xfrm>
            <a:off x="731820" y="4907457"/>
            <a:ext cx="4360424" cy="1384995"/>
          </a:xfrm>
          <a:prstGeom prst="rect">
            <a:avLst/>
          </a:prstGeom>
          <a:noFill/>
        </p:spPr>
        <p:txBody>
          <a:bodyPr wrap="none" rtlCol="0">
            <a:spAutoFit/>
          </a:bodyPr>
          <a:lstStyle/>
          <a:p>
            <a:r>
              <a:rPr lang="de-AT" sz="2800" dirty="0"/>
              <a:t>Wenn Jesus aus dem Zentrum</a:t>
            </a:r>
          </a:p>
          <a:p>
            <a:r>
              <a:rPr lang="de-AT" sz="2800" dirty="0"/>
              <a:t>an den Rand gerät…</a:t>
            </a:r>
            <a:br>
              <a:rPr lang="de-AT" sz="2800" dirty="0"/>
            </a:br>
            <a:r>
              <a:rPr lang="de-AT" sz="2800" dirty="0"/>
              <a:t>„Jesus – ja, schon, ABER…)</a:t>
            </a:r>
            <a:endParaRPr lang="de-AT" dirty="0"/>
          </a:p>
        </p:txBody>
      </p:sp>
    </p:spTree>
    <p:extLst>
      <p:ext uri="{BB962C8B-B14F-4D97-AF65-F5344CB8AC3E}">
        <p14:creationId xmlns:p14="http://schemas.microsoft.com/office/powerpoint/2010/main" val="167744420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38B51-C764-AE87-3AD2-88231086A648}"/>
            </a:ext>
          </a:extLst>
        </p:cNvPr>
        <p:cNvGrpSpPr/>
        <p:nvPr/>
      </p:nvGrpSpPr>
      <p:grpSpPr>
        <a:xfrm>
          <a:off x="0" y="0"/>
          <a:ext cx="0" cy="0"/>
          <a:chOff x="0" y="0"/>
          <a:chExt cx="0" cy="0"/>
        </a:xfrm>
      </p:grpSpPr>
      <p:sp>
        <p:nvSpPr>
          <p:cNvPr id="4" name="Ellipse 3">
            <a:extLst>
              <a:ext uri="{FF2B5EF4-FFF2-40B4-BE49-F238E27FC236}">
                <a16:creationId xmlns:a16="http://schemas.microsoft.com/office/drawing/2014/main" id="{EADB26A2-DD4A-87DB-AC88-2DBAFA4B7718}"/>
              </a:ext>
            </a:extLst>
          </p:cNvPr>
          <p:cNvSpPr/>
          <p:nvPr/>
        </p:nvSpPr>
        <p:spPr>
          <a:xfrm>
            <a:off x="3230335" y="404446"/>
            <a:ext cx="8445849" cy="622495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5" name="Ellipse 4">
            <a:extLst>
              <a:ext uri="{FF2B5EF4-FFF2-40B4-BE49-F238E27FC236}">
                <a16:creationId xmlns:a16="http://schemas.microsoft.com/office/drawing/2014/main" id="{AE65CB8D-A350-7624-4832-D0D743A86419}"/>
              </a:ext>
            </a:extLst>
          </p:cNvPr>
          <p:cNvSpPr/>
          <p:nvPr/>
        </p:nvSpPr>
        <p:spPr>
          <a:xfrm>
            <a:off x="6981935" y="2558930"/>
            <a:ext cx="1159329" cy="1061357"/>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6" name="Textfeld 5">
            <a:extLst>
              <a:ext uri="{FF2B5EF4-FFF2-40B4-BE49-F238E27FC236}">
                <a16:creationId xmlns:a16="http://schemas.microsoft.com/office/drawing/2014/main" id="{7B933814-1A7E-DB29-69A4-3CCE53DFA4CE}"/>
              </a:ext>
            </a:extLst>
          </p:cNvPr>
          <p:cNvSpPr txBox="1"/>
          <p:nvPr/>
        </p:nvSpPr>
        <p:spPr>
          <a:xfrm>
            <a:off x="6875625" y="3620287"/>
            <a:ext cx="1903085" cy="1200329"/>
          </a:xfrm>
          <a:prstGeom prst="rect">
            <a:avLst/>
          </a:prstGeom>
          <a:noFill/>
        </p:spPr>
        <p:txBody>
          <a:bodyPr wrap="none" rtlCol="0">
            <a:spAutoFit/>
          </a:bodyPr>
          <a:lstStyle/>
          <a:p>
            <a:r>
              <a:rPr lang="de-AT" sz="3600" b="1" dirty="0">
                <a:solidFill>
                  <a:srgbClr val="FF0000"/>
                </a:solidFill>
              </a:rPr>
              <a:t>Jesus </a:t>
            </a:r>
            <a:br>
              <a:rPr lang="de-AT" sz="3600" b="1" dirty="0">
                <a:solidFill>
                  <a:srgbClr val="FF0000"/>
                </a:solidFill>
              </a:rPr>
            </a:br>
            <a:r>
              <a:rPr lang="de-AT" sz="3600" b="1" dirty="0">
                <a:solidFill>
                  <a:srgbClr val="FF0000"/>
                </a:solidFill>
              </a:rPr>
              <a:t>Christus</a:t>
            </a:r>
          </a:p>
        </p:txBody>
      </p:sp>
      <p:sp>
        <p:nvSpPr>
          <p:cNvPr id="7" name="Textfeld 6">
            <a:extLst>
              <a:ext uri="{FF2B5EF4-FFF2-40B4-BE49-F238E27FC236}">
                <a16:creationId xmlns:a16="http://schemas.microsoft.com/office/drawing/2014/main" id="{DC34169F-E6E7-65AB-53CD-50B0A509FCDA}"/>
              </a:ext>
            </a:extLst>
          </p:cNvPr>
          <p:cNvSpPr txBox="1"/>
          <p:nvPr/>
        </p:nvSpPr>
        <p:spPr>
          <a:xfrm>
            <a:off x="2387427" y="1791262"/>
            <a:ext cx="3038011" cy="2308324"/>
          </a:xfrm>
          <a:prstGeom prst="rect">
            <a:avLst/>
          </a:prstGeom>
          <a:noFill/>
        </p:spPr>
        <p:txBody>
          <a:bodyPr wrap="none" rtlCol="0">
            <a:spAutoFit/>
          </a:bodyPr>
          <a:lstStyle/>
          <a:p>
            <a:r>
              <a:rPr lang="de-AT" sz="2400" b="1" dirty="0"/>
              <a:t>Gaben</a:t>
            </a:r>
          </a:p>
          <a:p>
            <a:r>
              <a:rPr lang="de-AT" sz="2400" b="1" dirty="0"/>
              <a:t>Eindrücke</a:t>
            </a:r>
          </a:p>
          <a:p>
            <a:r>
              <a:rPr lang="de-AT" sz="2400" b="1" dirty="0" err="1"/>
              <a:t>Theol</a:t>
            </a:r>
            <a:r>
              <a:rPr lang="de-AT" sz="2400" b="1" dirty="0"/>
              <a:t>. System</a:t>
            </a:r>
          </a:p>
          <a:p>
            <a:r>
              <a:rPr lang="de-AT" sz="2400" b="1" dirty="0"/>
              <a:t>Hörendes Gebet</a:t>
            </a:r>
          </a:p>
          <a:p>
            <a:r>
              <a:rPr lang="de-AT" sz="2400" b="1" dirty="0"/>
              <a:t>Weltverantwortung</a:t>
            </a:r>
          </a:p>
          <a:p>
            <a:r>
              <a:rPr lang="de-AT" sz="2400" b="1" dirty="0"/>
              <a:t>Glück, Wohl</a:t>
            </a:r>
          </a:p>
        </p:txBody>
      </p:sp>
      <p:sp>
        <p:nvSpPr>
          <p:cNvPr id="2" name="Textfeld 1">
            <a:extLst>
              <a:ext uri="{FF2B5EF4-FFF2-40B4-BE49-F238E27FC236}">
                <a16:creationId xmlns:a16="http://schemas.microsoft.com/office/drawing/2014/main" id="{F6A12620-2E71-E938-78C1-850670102F56}"/>
              </a:ext>
            </a:extLst>
          </p:cNvPr>
          <p:cNvSpPr txBox="1"/>
          <p:nvPr/>
        </p:nvSpPr>
        <p:spPr>
          <a:xfrm>
            <a:off x="5825659" y="1791262"/>
            <a:ext cx="4153701" cy="523220"/>
          </a:xfrm>
          <a:prstGeom prst="rect">
            <a:avLst/>
          </a:prstGeom>
          <a:noFill/>
        </p:spPr>
        <p:txBody>
          <a:bodyPr wrap="none" rtlCol="0">
            <a:spAutoFit/>
          </a:bodyPr>
          <a:lstStyle/>
          <a:p>
            <a:r>
              <a:rPr lang="de-AT" sz="2800" b="1" dirty="0">
                <a:solidFill>
                  <a:srgbClr val="FF0000"/>
                </a:solidFill>
              </a:rPr>
              <a:t>Jüngerschaft, Sendung</a:t>
            </a:r>
            <a:endParaRPr lang="de-AT" sz="2000" b="1" dirty="0">
              <a:solidFill>
                <a:srgbClr val="FF0000"/>
              </a:solidFill>
            </a:endParaRPr>
          </a:p>
        </p:txBody>
      </p:sp>
    </p:spTree>
    <p:extLst>
      <p:ext uri="{BB962C8B-B14F-4D97-AF65-F5344CB8AC3E}">
        <p14:creationId xmlns:p14="http://schemas.microsoft.com/office/powerpoint/2010/main" val="1085200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a:xfrm>
            <a:off x="2208214" y="404813"/>
            <a:ext cx="2808287" cy="863600"/>
          </a:xfrm>
        </p:spPr>
        <p:txBody>
          <a:bodyPr/>
          <a:lstStyle/>
          <a:p>
            <a:pPr eaLnBrk="1" hangingPunct="1">
              <a:defRPr/>
            </a:pPr>
            <a:r>
              <a:rPr lang="de-DE" sz="3600" dirty="0"/>
              <a:t>Christus</a:t>
            </a:r>
            <a:r>
              <a:rPr lang="de-DE" sz="4000" dirty="0"/>
              <a:t>	</a:t>
            </a:r>
          </a:p>
        </p:txBody>
      </p:sp>
      <p:sp>
        <p:nvSpPr>
          <p:cNvPr id="29699" name="Oval 10"/>
          <p:cNvSpPr>
            <a:spLocks noChangeArrowheads="1"/>
          </p:cNvSpPr>
          <p:nvPr/>
        </p:nvSpPr>
        <p:spPr bwMode="auto">
          <a:xfrm>
            <a:off x="3216275" y="2060576"/>
            <a:ext cx="1150938" cy="1152525"/>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endParaRPr lang="de-AT" altLang="de-DE" sz="1800">
              <a:solidFill>
                <a:srgbClr val="FFFFFF"/>
              </a:solidFill>
            </a:endParaRPr>
          </a:p>
        </p:txBody>
      </p:sp>
      <p:sp>
        <p:nvSpPr>
          <p:cNvPr id="29700" name="Rectangle 11"/>
          <p:cNvSpPr>
            <a:spLocks noChangeArrowheads="1"/>
          </p:cNvSpPr>
          <p:nvPr/>
        </p:nvSpPr>
        <p:spPr bwMode="auto">
          <a:xfrm>
            <a:off x="3287713" y="4868863"/>
            <a:ext cx="1008062" cy="1008062"/>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endParaRPr lang="de-AT" altLang="de-DE" sz="1800">
              <a:solidFill>
                <a:srgbClr val="FFFFFF"/>
              </a:solidFill>
            </a:endParaRPr>
          </a:p>
        </p:txBody>
      </p:sp>
      <p:grpSp>
        <p:nvGrpSpPr>
          <p:cNvPr id="29703" name="Group 14"/>
          <p:cNvGrpSpPr>
            <a:grpSpLocks/>
          </p:cNvGrpSpPr>
          <p:nvPr/>
        </p:nvGrpSpPr>
        <p:grpSpPr bwMode="auto">
          <a:xfrm>
            <a:off x="3216276" y="3500439"/>
            <a:ext cx="1152525" cy="1152525"/>
            <a:chOff x="2426" y="1888"/>
            <a:chExt cx="726" cy="726"/>
          </a:xfrm>
        </p:grpSpPr>
        <p:sp>
          <p:nvSpPr>
            <p:cNvPr id="82955" name="Oval 15"/>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endParaRPr lang="de-AT" altLang="de-DE" sz="1800">
                <a:solidFill>
                  <a:srgbClr val="FFFFFF"/>
                </a:solidFill>
              </a:endParaRPr>
            </a:p>
          </p:txBody>
        </p:sp>
        <p:sp>
          <p:nvSpPr>
            <p:cNvPr id="82956" name="Line 16"/>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82957" name="Line 17"/>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82958" name="Line 18"/>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29705" name="AutoShape 26"/>
          <p:cNvSpPr>
            <a:spLocks noChangeArrowheads="1"/>
          </p:cNvSpPr>
          <p:nvPr/>
        </p:nvSpPr>
        <p:spPr bwMode="auto">
          <a:xfrm>
            <a:off x="3359151" y="2205039"/>
            <a:ext cx="792163" cy="649287"/>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endParaRPr lang="de-AT" altLang="de-DE" sz="1800">
              <a:solidFill>
                <a:srgbClr val="FFFFFF"/>
              </a:solidFill>
            </a:endParaRPr>
          </a:p>
        </p:txBody>
      </p:sp>
      <p:sp>
        <p:nvSpPr>
          <p:cNvPr id="2" name="Textfeld 1"/>
          <p:cNvSpPr txBox="1">
            <a:spLocks noChangeArrowheads="1"/>
          </p:cNvSpPr>
          <p:nvPr/>
        </p:nvSpPr>
        <p:spPr bwMode="auto">
          <a:xfrm>
            <a:off x="5161346" y="560386"/>
            <a:ext cx="521008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r>
              <a:rPr lang="de-AT" altLang="de-DE" sz="2400" dirty="0"/>
              <a:t>Was war am Anfang?</a:t>
            </a:r>
            <a:br>
              <a:rPr lang="de-AT" altLang="de-DE" sz="2400" dirty="0"/>
            </a:br>
            <a:r>
              <a:rPr lang="de-AT" altLang="de-DE" sz="2400" b="1" dirty="0"/>
              <a:t>Der Mensch war Ebenbild Gottes</a:t>
            </a:r>
          </a:p>
          <a:p>
            <a:pPr eaLnBrk="1" hangingPunct="1">
              <a:spcBef>
                <a:spcPct val="0"/>
              </a:spcBef>
              <a:buClrTx/>
              <a:buSzTx/>
              <a:buFontTx/>
              <a:buNone/>
            </a:pPr>
            <a:r>
              <a:rPr lang="de-AT" altLang="de-DE" sz="2400" b="1" dirty="0"/>
              <a:t>und Träger seines Lebens</a:t>
            </a:r>
            <a:endParaRPr lang="de-AT" altLang="de-DE" sz="1800" b="1" dirty="0"/>
          </a:p>
        </p:txBody>
      </p:sp>
      <p:sp>
        <p:nvSpPr>
          <p:cNvPr id="3" name="Textfeld 2"/>
          <p:cNvSpPr txBox="1">
            <a:spLocks noChangeArrowheads="1"/>
          </p:cNvSpPr>
          <p:nvPr/>
        </p:nvSpPr>
        <p:spPr bwMode="auto">
          <a:xfrm>
            <a:off x="5275128" y="1936329"/>
            <a:ext cx="381867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r>
              <a:rPr lang="de-AT" altLang="de-DE" sz="2400" dirty="0"/>
              <a:t>Was ging verloren?</a:t>
            </a:r>
          </a:p>
          <a:p>
            <a:pPr eaLnBrk="1" hangingPunct="1">
              <a:spcBef>
                <a:spcPct val="0"/>
              </a:spcBef>
              <a:buClrTx/>
              <a:buSzTx/>
              <a:buFontTx/>
              <a:buNone/>
            </a:pPr>
            <a:r>
              <a:rPr lang="de-AT" altLang="de-DE" sz="2400" b="1" dirty="0"/>
              <a:t>Die Ebenbildlichkeit </a:t>
            </a:r>
          </a:p>
          <a:p>
            <a:pPr eaLnBrk="1" hangingPunct="1">
              <a:spcBef>
                <a:spcPct val="0"/>
              </a:spcBef>
              <a:buClrTx/>
              <a:buSzTx/>
              <a:buFontTx/>
              <a:buNone/>
            </a:pPr>
            <a:r>
              <a:rPr lang="de-AT" altLang="de-DE" sz="2400" b="1" dirty="0"/>
              <a:t>und das Leben aus Gott</a:t>
            </a:r>
            <a:endParaRPr lang="de-AT" altLang="de-DE" sz="1800" b="1" dirty="0"/>
          </a:p>
        </p:txBody>
      </p:sp>
      <p:sp>
        <p:nvSpPr>
          <p:cNvPr id="4" name="Textfeld 3"/>
          <p:cNvSpPr txBox="1">
            <a:spLocks noChangeArrowheads="1"/>
          </p:cNvSpPr>
          <p:nvPr/>
        </p:nvSpPr>
        <p:spPr bwMode="auto">
          <a:xfrm>
            <a:off x="4827315" y="5372894"/>
            <a:ext cx="66768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r>
              <a:rPr lang="de-AT" altLang="de-DE" sz="2400" dirty="0">
                <a:solidFill>
                  <a:srgbClr val="FFC000"/>
                </a:solidFill>
              </a:rPr>
              <a:t>Was bringt das Heil?</a:t>
            </a:r>
          </a:p>
          <a:p>
            <a:pPr eaLnBrk="1" hangingPunct="1">
              <a:spcBef>
                <a:spcPct val="0"/>
              </a:spcBef>
              <a:buClrTx/>
              <a:buSzTx/>
              <a:buFontTx/>
              <a:buNone/>
            </a:pPr>
            <a:r>
              <a:rPr lang="de-AT" altLang="de-DE" sz="2400" b="1" dirty="0">
                <a:solidFill>
                  <a:srgbClr val="FFC000"/>
                </a:solidFill>
              </a:rPr>
              <a:t>Wiederherstellung des Ebenbildes</a:t>
            </a:r>
          </a:p>
          <a:p>
            <a:pPr eaLnBrk="1" hangingPunct="1">
              <a:spcBef>
                <a:spcPct val="0"/>
              </a:spcBef>
              <a:buClrTx/>
              <a:buSzTx/>
              <a:buFontTx/>
              <a:buNone/>
            </a:pPr>
            <a:r>
              <a:rPr lang="de-AT" altLang="de-DE" sz="2400" b="1" dirty="0">
                <a:solidFill>
                  <a:srgbClr val="FFC000"/>
                </a:solidFill>
              </a:rPr>
              <a:t>– und wiederbelebt mit dem Leben Gottes</a:t>
            </a:r>
            <a:endParaRPr lang="de-AT" altLang="de-DE" sz="1800" b="1" dirty="0">
              <a:solidFill>
                <a:srgbClr val="FFC000"/>
              </a:solidFill>
            </a:endParaRPr>
          </a:p>
        </p:txBody>
      </p:sp>
      <p:sp>
        <p:nvSpPr>
          <p:cNvPr id="5" name="Textfeld 4"/>
          <p:cNvSpPr txBox="1">
            <a:spLocks noChangeArrowheads="1"/>
          </p:cNvSpPr>
          <p:nvPr/>
        </p:nvSpPr>
        <p:spPr bwMode="auto">
          <a:xfrm>
            <a:off x="5275128" y="3344297"/>
            <a:ext cx="549701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hlink"/>
              </a:buClr>
              <a:buSzPct val="65000"/>
              <a:buFont typeface="Wingdings" pitchFamily="2" charset="2"/>
              <a:buChar char="n"/>
              <a:defRPr sz="3200">
                <a:solidFill>
                  <a:schemeClr val="tx1"/>
                </a:solidFill>
                <a:latin typeface="Tahoma" pitchFamily="34" charset="0"/>
                <a:cs typeface="Arial" charset="0"/>
              </a:defRPr>
            </a:lvl1pPr>
            <a:lvl2pPr marL="742950" indent="-285750" eaLnBrk="0" hangingPunct="0">
              <a:spcBef>
                <a:spcPct val="20000"/>
              </a:spcBef>
              <a:buClr>
                <a:schemeClr val="folHlink"/>
              </a:buClr>
              <a:buSzPct val="65000"/>
              <a:buFont typeface="Wingdings" pitchFamily="2" charset="2"/>
              <a:buChar char="n"/>
              <a:defRPr sz="2800">
                <a:solidFill>
                  <a:schemeClr val="tx1"/>
                </a:solidFill>
                <a:latin typeface="Tahoma" pitchFamily="34" charset="0"/>
                <a:cs typeface="Arial" charset="0"/>
              </a:defRPr>
            </a:lvl2pPr>
            <a:lvl3pPr marL="1143000" indent="-228600" eaLnBrk="0" hangingPunct="0">
              <a:spcBef>
                <a:spcPct val="20000"/>
              </a:spcBef>
              <a:buClr>
                <a:schemeClr val="hlink"/>
              </a:buClr>
              <a:buSzPct val="65000"/>
              <a:buFont typeface="Wingdings" pitchFamily="2" charset="2"/>
              <a:buChar char="n"/>
              <a:defRPr sz="2400">
                <a:solidFill>
                  <a:schemeClr val="tx1"/>
                </a:solidFill>
                <a:latin typeface="Tahoma" pitchFamily="34" charset="0"/>
                <a:cs typeface="Arial" charset="0"/>
              </a:defRPr>
            </a:lvl3pPr>
            <a:lvl4pPr marL="1600200" indent="-228600" eaLnBrk="0" hangingPunct="0">
              <a:spcBef>
                <a:spcPct val="20000"/>
              </a:spcBef>
              <a:buClr>
                <a:schemeClr val="folHlink"/>
              </a:buClr>
              <a:buSzPct val="65000"/>
              <a:buFont typeface="Wingdings" pitchFamily="2" charset="2"/>
              <a:buChar char="n"/>
              <a:defRPr sz="2000">
                <a:solidFill>
                  <a:schemeClr val="tx1"/>
                </a:solidFill>
                <a:latin typeface="Tahoma" pitchFamily="34" charset="0"/>
                <a:cs typeface="Arial" charset="0"/>
              </a:defRPr>
            </a:lvl4pPr>
            <a:lvl5pPr marL="2057400" indent="-228600" eaLnBrk="0" hangingPunct="0">
              <a:spcBef>
                <a:spcPct val="20000"/>
              </a:spcBef>
              <a:buClr>
                <a:schemeClr val="hlink"/>
              </a:buClr>
              <a:buSzPct val="65000"/>
              <a:buFont typeface="Wingdings" pitchFamily="2" charset="2"/>
              <a:buChar char="n"/>
              <a:defRPr sz="2000">
                <a:solidFill>
                  <a:schemeClr val="tx1"/>
                </a:solidFill>
                <a:latin typeface="Tahoma" pitchFamily="34" charset="0"/>
                <a:cs typeface="Arial" charset="0"/>
              </a:defRPr>
            </a:lvl5pPr>
            <a:lvl6pPr marL="25146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6pPr>
            <a:lvl7pPr marL="29718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7pPr>
            <a:lvl8pPr marL="34290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8pPr>
            <a:lvl9pPr marL="3886200" indent="-228600" eaLnBrk="0" fontAlgn="base" hangingPunct="0">
              <a:spcBef>
                <a:spcPct val="20000"/>
              </a:spcBef>
              <a:spcAft>
                <a:spcPct val="0"/>
              </a:spcAft>
              <a:buClr>
                <a:schemeClr val="hlink"/>
              </a:buClr>
              <a:buSzPct val="65000"/>
              <a:buFont typeface="Wingdings" pitchFamily="2" charset="2"/>
              <a:buChar char="n"/>
              <a:defRPr sz="2000">
                <a:solidFill>
                  <a:schemeClr val="tx1"/>
                </a:solidFill>
                <a:latin typeface="Tahoma" pitchFamily="34" charset="0"/>
                <a:cs typeface="Arial" charset="0"/>
              </a:defRPr>
            </a:lvl9pPr>
          </a:lstStyle>
          <a:p>
            <a:pPr eaLnBrk="1" hangingPunct="1">
              <a:spcBef>
                <a:spcPct val="0"/>
              </a:spcBef>
              <a:buClrTx/>
              <a:buSzTx/>
              <a:buFontTx/>
              <a:buNone/>
            </a:pPr>
            <a:r>
              <a:rPr lang="de-AT" altLang="de-DE" sz="2400" dirty="0"/>
              <a:t>Warum kam Christus?</a:t>
            </a:r>
          </a:p>
          <a:p>
            <a:pPr eaLnBrk="1" hangingPunct="1">
              <a:spcBef>
                <a:spcPct val="0"/>
              </a:spcBef>
              <a:buClrTx/>
              <a:buSzTx/>
              <a:buFontTx/>
              <a:buNone/>
            </a:pPr>
            <a:r>
              <a:rPr lang="de-AT" altLang="de-DE" sz="2400" b="1" dirty="0"/>
              <a:t>Erster normaler Mensch seit Adam</a:t>
            </a:r>
          </a:p>
          <a:p>
            <a:pPr eaLnBrk="1" hangingPunct="1">
              <a:spcBef>
                <a:spcPct val="0"/>
              </a:spcBef>
              <a:buClrTx/>
              <a:buSzTx/>
              <a:buFontTx/>
              <a:buNone/>
            </a:pPr>
            <a:r>
              <a:rPr lang="de-AT" altLang="de-DE" sz="2400" b="1" dirty="0"/>
              <a:t>(Ebenbild und Träger des Lebens!)</a:t>
            </a:r>
          </a:p>
          <a:p>
            <a:pPr eaLnBrk="1" hangingPunct="1">
              <a:spcBef>
                <a:spcPct val="0"/>
              </a:spcBef>
              <a:buClrTx/>
              <a:buSzTx/>
              <a:buFontTx/>
              <a:buNone/>
            </a:pPr>
            <a:r>
              <a:rPr lang="de-AT" altLang="de-DE" sz="2400" b="1" dirty="0"/>
              <a:t>Er stirbt den Tod für Sünden</a:t>
            </a:r>
          </a:p>
          <a:p>
            <a:pPr eaLnBrk="1" hangingPunct="1">
              <a:spcBef>
                <a:spcPct val="0"/>
              </a:spcBef>
              <a:buClrTx/>
              <a:buSzTx/>
              <a:buFontTx/>
              <a:buNone/>
            </a:pPr>
            <a:r>
              <a:rPr lang="de-AT" altLang="de-DE" sz="2400" b="1" dirty="0"/>
              <a:t>Er bringt das Leben zurück</a:t>
            </a:r>
            <a:endParaRPr lang="de-AT" altLang="de-DE" sz="1800" b="1" dirty="0"/>
          </a:p>
        </p:txBody>
      </p:sp>
    </p:spTree>
    <p:extLst>
      <p:ext uri="{BB962C8B-B14F-4D97-AF65-F5344CB8AC3E}">
        <p14:creationId xmlns:p14="http://schemas.microsoft.com/office/powerpoint/2010/main" val="893363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69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70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970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700"/>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29699" grpId="0" animBg="1"/>
      <p:bldP spid="29700" grpId="0" animBg="1"/>
      <p:bldP spid="29705" grpId="0" animBg="1"/>
      <p:bldP spid="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2375ECB5-C963-70DF-60B2-D10939B10D90}"/>
              </a:ext>
            </a:extLst>
          </p:cNvPr>
          <p:cNvSpPr>
            <a:spLocks noGrp="1"/>
          </p:cNvSpPr>
          <p:nvPr>
            <p:ph type="title"/>
          </p:nvPr>
        </p:nvSpPr>
        <p:spPr>
          <a:xfrm>
            <a:off x="645130" y="189574"/>
            <a:ext cx="9404723" cy="840054"/>
          </a:xfrm>
        </p:spPr>
        <p:txBody>
          <a:bodyPr/>
          <a:lstStyle/>
          <a:p>
            <a:r>
              <a:rPr lang="de-AT" dirty="0"/>
              <a:t>Das Heil…</a:t>
            </a:r>
          </a:p>
        </p:txBody>
      </p:sp>
      <p:sp>
        <p:nvSpPr>
          <p:cNvPr id="6" name="Inhaltsplatzhalter 5">
            <a:extLst>
              <a:ext uri="{FF2B5EF4-FFF2-40B4-BE49-F238E27FC236}">
                <a16:creationId xmlns:a16="http://schemas.microsoft.com/office/drawing/2014/main" id="{E8CCFAB6-136E-351A-8547-8732E971622E}"/>
              </a:ext>
            </a:extLst>
          </p:cNvPr>
          <p:cNvSpPr>
            <a:spLocks noGrp="1"/>
          </p:cNvSpPr>
          <p:nvPr>
            <p:ph idx="1"/>
          </p:nvPr>
        </p:nvSpPr>
        <p:spPr>
          <a:xfrm>
            <a:off x="1087547" y="898634"/>
            <a:ext cx="9696067" cy="5959366"/>
          </a:xfrm>
        </p:spPr>
        <p:txBody>
          <a:bodyPr>
            <a:normAutofit lnSpcReduction="10000"/>
          </a:bodyPr>
          <a:lstStyle/>
          <a:p>
            <a:r>
              <a:rPr lang="de-AT" sz="2800" dirty="0"/>
              <a:t>Gott tritt ein in die Welt des Menschen (Weihnachten)</a:t>
            </a:r>
          </a:p>
          <a:p>
            <a:r>
              <a:rPr lang="de-AT" sz="2800" dirty="0"/>
              <a:t>Christus – die Tür zurück in die Beziehung (Johannes 10.9)</a:t>
            </a:r>
          </a:p>
          <a:p>
            <a:r>
              <a:rPr lang="de-AT" sz="2800" dirty="0"/>
              <a:t>Durch das Kreuz werden wir versöhnt – aber noch nicht verändert. Vergeben, aber noch nicht verwandelt…</a:t>
            </a:r>
          </a:p>
          <a:p>
            <a:r>
              <a:rPr lang="de-AT" sz="2800" dirty="0"/>
              <a:t>Auferstehung Jesu – der Erstling aus dem Tode. (1 Korinther 15.20-23)</a:t>
            </a:r>
          </a:p>
          <a:p>
            <a:r>
              <a:rPr lang="de-AT" sz="2800" dirty="0"/>
              <a:t>Der Geist kehrt zurück – Johannes 20.21-22</a:t>
            </a:r>
          </a:p>
          <a:p>
            <a:r>
              <a:rPr lang="de-AT" sz="2800" dirty="0"/>
              <a:t>Das ist das Ziel des Heils! Gott durch seinen Geist wieder gegenwärtig im Menschen.</a:t>
            </a:r>
            <a:br>
              <a:rPr lang="de-AT" sz="2800" dirty="0"/>
            </a:br>
            <a:r>
              <a:rPr lang="de-AT" sz="2800" dirty="0"/>
              <a:t>Apostelgeschichte 2.1-4</a:t>
            </a:r>
          </a:p>
        </p:txBody>
      </p:sp>
    </p:spTree>
    <p:extLst>
      <p:ext uri="{BB962C8B-B14F-4D97-AF65-F5344CB8AC3E}">
        <p14:creationId xmlns:p14="http://schemas.microsoft.com/office/powerpoint/2010/main" val="425391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0A291-25AA-AC93-421B-3CD0B3D769AA}"/>
            </a:ext>
          </a:extLst>
        </p:cNvPr>
        <p:cNvGrpSpPr/>
        <p:nvPr/>
      </p:nvGrpSpPr>
      <p:grpSpPr>
        <a:xfrm>
          <a:off x="0" y="0"/>
          <a:ext cx="0" cy="0"/>
          <a:chOff x="0" y="0"/>
          <a:chExt cx="0" cy="0"/>
        </a:xfrm>
      </p:grpSpPr>
      <p:sp>
        <p:nvSpPr>
          <p:cNvPr id="77826" name="Oval 3">
            <a:extLst>
              <a:ext uri="{FF2B5EF4-FFF2-40B4-BE49-F238E27FC236}">
                <a16:creationId xmlns:a16="http://schemas.microsoft.com/office/drawing/2014/main" id="{F9E7E5E4-8E05-44F9-E230-21EF05AB3DA3}"/>
              </a:ext>
            </a:extLst>
          </p:cNvPr>
          <p:cNvSpPr>
            <a:spLocks noChangeArrowheads="1"/>
          </p:cNvSpPr>
          <p:nvPr/>
        </p:nvSpPr>
        <p:spPr bwMode="auto">
          <a:xfrm>
            <a:off x="5662613" y="5080000"/>
            <a:ext cx="1073150" cy="1066800"/>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27" name="Rectangle 4">
            <a:extLst>
              <a:ext uri="{FF2B5EF4-FFF2-40B4-BE49-F238E27FC236}">
                <a16:creationId xmlns:a16="http://schemas.microsoft.com/office/drawing/2014/main" id="{BEAD975C-7588-2E22-302E-5C5939765E40}"/>
              </a:ext>
            </a:extLst>
          </p:cNvPr>
          <p:cNvSpPr>
            <a:spLocks noChangeArrowheads="1"/>
          </p:cNvSpPr>
          <p:nvPr/>
        </p:nvSpPr>
        <p:spPr bwMode="auto">
          <a:xfrm>
            <a:off x="5743575" y="2543175"/>
            <a:ext cx="863600" cy="895350"/>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28" name="Rectangle 5">
            <a:extLst>
              <a:ext uri="{FF2B5EF4-FFF2-40B4-BE49-F238E27FC236}">
                <a16:creationId xmlns:a16="http://schemas.microsoft.com/office/drawing/2014/main" id="{440C0716-E4E9-6BE2-0417-8188C5580CC9}"/>
              </a:ext>
            </a:extLst>
          </p:cNvPr>
          <p:cNvSpPr>
            <a:spLocks noChangeArrowheads="1"/>
          </p:cNvSpPr>
          <p:nvPr/>
        </p:nvSpPr>
        <p:spPr bwMode="auto">
          <a:xfrm>
            <a:off x="8137526" y="5178425"/>
            <a:ext cx="881063" cy="884238"/>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29" name="Oval 6">
            <a:extLst>
              <a:ext uri="{FF2B5EF4-FFF2-40B4-BE49-F238E27FC236}">
                <a16:creationId xmlns:a16="http://schemas.microsoft.com/office/drawing/2014/main" id="{B3E02011-E4E5-F201-8094-6AAFA155F5B9}"/>
              </a:ext>
            </a:extLst>
          </p:cNvPr>
          <p:cNvSpPr>
            <a:spLocks noChangeArrowheads="1"/>
          </p:cNvSpPr>
          <p:nvPr/>
        </p:nvSpPr>
        <p:spPr bwMode="auto">
          <a:xfrm>
            <a:off x="8053389" y="2486025"/>
            <a:ext cx="1006475" cy="1011238"/>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0" name="Group 12">
            <a:extLst>
              <a:ext uri="{FF2B5EF4-FFF2-40B4-BE49-F238E27FC236}">
                <a16:creationId xmlns:a16="http://schemas.microsoft.com/office/drawing/2014/main" id="{CFC4B0D5-84A5-09D8-5689-BD80CE883D2C}"/>
              </a:ext>
            </a:extLst>
          </p:cNvPr>
          <p:cNvGrpSpPr>
            <a:grpSpLocks/>
          </p:cNvGrpSpPr>
          <p:nvPr/>
        </p:nvGrpSpPr>
        <p:grpSpPr bwMode="auto">
          <a:xfrm>
            <a:off x="8074026" y="3870325"/>
            <a:ext cx="1006475" cy="1011238"/>
            <a:chOff x="2154" y="2205"/>
            <a:chExt cx="726" cy="726"/>
          </a:xfrm>
        </p:grpSpPr>
        <p:grpSp>
          <p:nvGrpSpPr>
            <p:cNvPr id="77862" name="Group 13">
              <a:extLst>
                <a:ext uri="{FF2B5EF4-FFF2-40B4-BE49-F238E27FC236}">
                  <a16:creationId xmlns:a16="http://schemas.microsoft.com/office/drawing/2014/main" id="{58A59EB9-B0CF-CA97-5E26-335661F5A1D1}"/>
                </a:ext>
              </a:extLst>
            </p:cNvPr>
            <p:cNvGrpSpPr>
              <a:grpSpLocks/>
            </p:cNvGrpSpPr>
            <p:nvPr/>
          </p:nvGrpSpPr>
          <p:grpSpPr bwMode="auto">
            <a:xfrm>
              <a:off x="2154" y="2205"/>
              <a:ext cx="726" cy="726"/>
              <a:chOff x="2426" y="1888"/>
              <a:chExt cx="726" cy="726"/>
            </a:xfrm>
          </p:grpSpPr>
          <p:sp>
            <p:nvSpPr>
              <p:cNvPr id="77864" name="Oval 14">
                <a:extLst>
                  <a:ext uri="{FF2B5EF4-FFF2-40B4-BE49-F238E27FC236}">
                    <a16:creationId xmlns:a16="http://schemas.microsoft.com/office/drawing/2014/main" id="{5F3B38EC-466A-1C8C-7BFB-4FA866FFFF2C}"/>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65" name="Line 15">
                <a:extLst>
                  <a:ext uri="{FF2B5EF4-FFF2-40B4-BE49-F238E27FC236}">
                    <a16:creationId xmlns:a16="http://schemas.microsoft.com/office/drawing/2014/main" id="{37F4DE34-4352-35A4-557F-DBA6E17EBBAE}"/>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6" name="Line 16">
                <a:extLst>
                  <a:ext uri="{FF2B5EF4-FFF2-40B4-BE49-F238E27FC236}">
                    <a16:creationId xmlns:a16="http://schemas.microsoft.com/office/drawing/2014/main" id="{FF25886D-D12D-2862-82F5-9CD9283F60E7}"/>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7" name="Line 17">
                <a:extLst>
                  <a:ext uri="{FF2B5EF4-FFF2-40B4-BE49-F238E27FC236}">
                    <a16:creationId xmlns:a16="http://schemas.microsoft.com/office/drawing/2014/main" id="{A19F1A26-1A56-147C-1D46-A03431381984}"/>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63" name="Oval 18">
              <a:extLst>
                <a:ext uri="{FF2B5EF4-FFF2-40B4-BE49-F238E27FC236}">
                  <a16:creationId xmlns:a16="http://schemas.microsoft.com/office/drawing/2014/main" id="{CBD84A39-3908-7FFC-FB24-83DE1CCBD047}"/>
                </a:ext>
              </a:extLst>
            </p:cNvPr>
            <p:cNvSpPr>
              <a:spLocks noChangeArrowheads="1"/>
            </p:cNvSpPr>
            <p:nvPr/>
          </p:nvSpPr>
          <p:spPr bwMode="auto">
            <a:xfrm>
              <a:off x="2336" y="2387"/>
              <a:ext cx="363" cy="363"/>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sp>
        <p:nvSpPr>
          <p:cNvPr id="77831" name="AutoShape 20">
            <a:extLst>
              <a:ext uri="{FF2B5EF4-FFF2-40B4-BE49-F238E27FC236}">
                <a16:creationId xmlns:a16="http://schemas.microsoft.com/office/drawing/2014/main" id="{DD2A198F-5779-82BF-B215-8A1F975205DE}"/>
              </a:ext>
            </a:extLst>
          </p:cNvPr>
          <p:cNvSpPr>
            <a:spLocks noChangeArrowheads="1"/>
          </p:cNvSpPr>
          <p:nvPr/>
        </p:nvSpPr>
        <p:spPr bwMode="auto">
          <a:xfrm>
            <a:off x="8210550" y="2571751"/>
            <a:ext cx="692150" cy="569913"/>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2" name="Group 21">
            <a:extLst>
              <a:ext uri="{FF2B5EF4-FFF2-40B4-BE49-F238E27FC236}">
                <a16:creationId xmlns:a16="http://schemas.microsoft.com/office/drawing/2014/main" id="{505A5093-FB49-5992-E907-9C37419C5FA4}"/>
              </a:ext>
            </a:extLst>
          </p:cNvPr>
          <p:cNvGrpSpPr>
            <a:grpSpLocks/>
          </p:cNvGrpSpPr>
          <p:nvPr/>
        </p:nvGrpSpPr>
        <p:grpSpPr bwMode="auto">
          <a:xfrm>
            <a:off x="5662614" y="3735389"/>
            <a:ext cx="987425" cy="1019175"/>
            <a:chOff x="2154" y="2205"/>
            <a:chExt cx="726" cy="726"/>
          </a:xfrm>
        </p:grpSpPr>
        <p:grpSp>
          <p:nvGrpSpPr>
            <p:cNvPr id="77856" name="Group 22">
              <a:extLst>
                <a:ext uri="{FF2B5EF4-FFF2-40B4-BE49-F238E27FC236}">
                  <a16:creationId xmlns:a16="http://schemas.microsoft.com/office/drawing/2014/main" id="{1B99DD9D-26A8-D166-F923-0D0B68868109}"/>
                </a:ext>
              </a:extLst>
            </p:cNvPr>
            <p:cNvGrpSpPr>
              <a:grpSpLocks/>
            </p:cNvGrpSpPr>
            <p:nvPr/>
          </p:nvGrpSpPr>
          <p:grpSpPr bwMode="auto">
            <a:xfrm>
              <a:off x="2154" y="2205"/>
              <a:ext cx="726" cy="726"/>
              <a:chOff x="2426" y="1888"/>
              <a:chExt cx="726" cy="726"/>
            </a:xfrm>
          </p:grpSpPr>
          <p:sp>
            <p:nvSpPr>
              <p:cNvPr id="77858" name="Oval 23">
                <a:extLst>
                  <a:ext uri="{FF2B5EF4-FFF2-40B4-BE49-F238E27FC236}">
                    <a16:creationId xmlns:a16="http://schemas.microsoft.com/office/drawing/2014/main" id="{90D231BA-3BFD-5001-4022-89AEB4B6BA35}"/>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59" name="Line 24">
                <a:extLst>
                  <a:ext uri="{FF2B5EF4-FFF2-40B4-BE49-F238E27FC236}">
                    <a16:creationId xmlns:a16="http://schemas.microsoft.com/office/drawing/2014/main" id="{359075F7-E946-5D05-F4E3-F32EE50CFC6C}"/>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0" name="Line 25">
                <a:extLst>
                  <a:ext uri="{FF2B5EF4-FFF2-40B4-BE49-F238E27FC236}">
                    <a16:creationId xmlns:a16="http://schemas.microsoft.com/office/drawing/2014/main" id="{A506330F-C929-A6B2-B4C8-92A270561F39}"/>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1" name="Line 26">
                <a:extLst>
                  <a:ext uri="{FF2B5EF4-FFF2-40B4-BE49-F238E27FC236}">
                    <a16:creationId xmlns:a16="http://schemas.microsoft.com/office/drawing/2014/main" id="{4308C4CB-C4A3-2227-AB59-0CFC32DBC74B}"/>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57" name="Oval 27">
              <a:extLst>
                <a:ext uri="{FF2B5EF4-FFF2-40B4-BE49-F238E27FC236}">
                  <a16:creationId xmlns:a16="http://schemas.microsoft.com/office/drawing/2014/main" id="{28780AF2-8242-9C58-1C67-69ABB9F6333B}"/>
                </a:ext>
              </a:extLst>
            </p:cNvPr>
            <p:cNvSpPr>
              <a:spLocks noChangeArrowheads="1"/>
            </p:cNvSpPr>
            <p:nvPr/>
          </p:nvSpPr>
          <p:spPr bwMode="auto">
            <a:xfrm>
              <a:off x="2336" y="2387"/>
              <a:ext cx="363" cy="363"/>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sp>
        <p:nvSpPr>
          <p:cNvPr id="77833" name="Oval 28">
            <a:extLst>
              <a:ext uri="{FF2B5EF4-FFF2-40B4-BE49-F238E27FC236}">
                <a16:creationId xmlns:a16="http://schemas.microsoft.com/office/drawing/2014/main" id="{D8184D36-A9FE-EB8F-B2CB-DABB37CCC34F}"/>
              </a:ext>
            </a:extLst>
          </p:cNvPr>
          <p:cNvSpPr>
            <a:spLocks noChangeArrowheads="1"/>
          </p:cNvSpPr>
          <p:nvPr/>
        </p:nvSpPr>
        <p:spPr bwMode="auto">
          <a:xfrm>
            <a:off x="5816601" y="5230814"/>
            <a:ext cx="741363" cy="7651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4" name="Oval 10">
            <a:extLst>
              <a:ext uri="{FF2B5EF4-FFF2-40B4-BE49-F238E27FC236}">
                <a16:creationId xmlns:a16="http://schemas.microsoft.com/office/drawing/2014/main" id="{21865703-18E2-B5F2-C221-D78B99BDE64E}"/>
              </a:ext>
            </a:extLst>
          </p:cNvPr>
          <p:cNvSpPr>
            <a:spLocks noChangeArrowheads="1"/>
          </p:cNvSpPr>
          <p:nvPr/>
        </p:nvSpPr>
        <p:spPr bwMode="auto">
          <a:xfrm>
            <a:off x="2984501" y="2382838"/>
            <a:ext cx="993775" cy="1008062"/>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5" name="Rectangle 11">
            <a:extLst>
              <a:ext uri="{FF2B5EF4-FFF2-40B4-BE49-F238E27FC236}">
                <a16:creationId xmlns:a16="http://schemas.microsoft.com/office/drawing/2014/main" id="{485B09AA-9AA4-EC77-EDE1-17A2FCF852A2}"/>
              </a:ext>
            </a:extLst>
          </p:cNvPr>
          <p:cNvSpPr>
            <a:spLocks noChangeArrowheads="1"/>
          </p:cNvSpPr>
          <p:nvPr/>
        </p:nvSpPr>
        <p:spPr bwMode="auto">
          <a:xfrm>
            <a:off x="3033714" y="5099050"/>
            <a:ext cx="871537" cy="882650"/>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6" name="Group 14">
            <a:extLst>
              <a:ext uri="{FF2B5EF4-FFF2-40B4-BE49-F238E27FC236}">
                <a16:creationId xmlns:a16="http://schemas.microsoft.com/office/drawing/2014/main" id="{2790B04D-ED4A-3A4D-E6D5-046042FB8B8C}"/>
              </a:ext>
            </a:extLst>
          </p:cNvPr>
          <p:cNvGrpSpPr>
            <a:grpSpLocks/>
          </p:cNvGrpSpPr>
          <p:nvPr/>
        </p:nvGrpSpPr>
        <p:grpSpPr bwMode="auto">
          <a:xfrm>
            <a:off x="2984501" y="3822701"/>
            <a:ext cx="995363" cy="931863"/>
            <a:chOff x="2426" y="1888"/>
            <a:chExt cx="726" cy="726"/>
          </a:xfrm>
        </p:grpSpPr>
        <p:sp>
          <p:nvSpPr>
            <p:cNvPr id="77852" name="Oval 15">
              <a:extLst>
                <a:ext uri="{FF2B5EF4-FFF2-40B4-BE49-F238E27FC236}">
                  <a16:creationId xmlns:a16="http://schemas.microsoft.com/office/drawing/2014/main" id="{C5A22721-0D8A-E7C6-DC0E-D52055037380}"/>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53" name="Line 16">
              <a:extLst>
                <a:ext uri="{FF2B5EF4-FFF2-40B4-BE49-F238E27FC236}">
                  <a16:creationId xmlns:a16="http://schemas.microsoft.com/office/drawing/2014/main" id="{ACB5FAD7-92BF-6DED-1529-C38E9D8D0405}"/>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4" name="Line 17">
              <a:extLst>
                <a:ext uri="{FF2B5EF4-FFF2-40B4-BE49-F238E27FC236}">
                  <a16:creationId xmlns:a16="http://schemas.microsoft.com/office/drawing/2014/main" id="{E61A1423-1E9C-9747-8CA1-8C367C2EF324}"/>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5" name="Line 18">
              <a:extLst>
                <a:ext uri="{FF2B5EF4-FFF2-40B4-BE49-F238E27FC236}">
                  <a16:creationId xmlns:a16="http://schemas.microsoft.com/office/drawing/2014/main" id="{05B71FD0-771E-D989-B145-F4F8E1EDB2F5}"/>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37" name="AutoShape 26">
            <a:extLst>
              <a:ext uri="{FF2B5EF4-FFF2-40B4-BE49-F238E27FC236}">
                <a16:creationId xmlns:a16="http://schemas.microsoft.com/office/drawing/2014/main" id="{2577BE35-F5E8-C35E-50D2-2DA9B6E9EE6A}"/>
              </a:ext>
            </a:extLst>
          </p:cNvPr>
          <p:cNvSpPr>
            <a:spLocks noChangeArrowheads="1"/>
          </p:cNvSpPr>
          <p:nvPr/>
        </p:nvSpPr>
        <p:spPr bwMode="auto">
          <a:xfrm>
            <a:off x="3127376" y="2463801"/>
            <a:ext cx="684213" cy="568325"/>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8" name="Textfeld 1">
            <a:extLst>
              <a:ext uri="{FF2B5EF4-FFF2-40B4-BE49-F238E27FC236}">
                <a16:creationId xmlns:a16="http://schemas.microsoft.com/office/drawing/2014/main" id="{63D32C23-8D48-7D99-5FC5-4FC56ADD1308}"/>
              </a:ext>
            </a:extLst>
          </p:cNvPr>
          <p:cNvSpPr txBox="1">
            <a:spLocks noChangeArrowheads="1"/>
          </p:cNvSpPr>
          <p:nvPr/>
        </p:nvSpPr>
        <p:spPr bwMode="auto">
          <a:xfrm>
            <a:off x="2100263" y="6062663"/>
            <a:ext cx="2408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400" dirty="0"/>
              <a:t>Geschöpf Gottes</a:t>
            </a:r>
            <a:endParaRPr lang="de-AT" altLang="de-DE" sz="1800" dirty="0"/>
          </a:p>
        </p:txBody>
      </p:sp>
      <p:sp>
        <p:nvSpPr>
          <p:cNvPr id="77839" name="Textfeld 2">
            <a:extLst>
              <a:ext uri="{FF2B5EF4-FFF2-40B4-BE49-F238E27FC236}">
                <a16:creationId xmlns:a16="http://schemas.microsoft.com/office/drawing/2014/main" id="{39C23327-53BF-3CFA-D342-A212C1D88BD9}"/>
              </a:ext>
            </a:extLst>
          </p:cNvPr>
          <p:cNvSpPr txBox="1">
            <a:spLocks noChangeArrowheads="1"/>
          </p:cNvSpPr>
          <p:nvPr/>
        </p:nvSpPr>
        <p:spPr bwMode="auto">
          <a:xfrm>
            <a:off x="5019676" y="6296025"/>
            <a:ext cx="2674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400" dirty="0"/>
              <a:t>Gefallener Mensch</a:t>
            </a:r>
            <a:endParaRPr lang="de-AT" altLang="de-DE" sz="1800" dirty="0"/>
          </a:p>
        </p:txBody>
      </p:sp>
      <p:sp>
        <p:nvSpPr>
          <p:cNvPr id="77840" name="Textfeld 3">
            <a:extLst>
              <a:ext uri="{FF2B5EF4-FFF2-40B4-BE49-F238E27FC236}">
                <a16:creationId xmlns:a16="http://schemas.microsoft.com/office/drawing/2014/main" id="{C9F6A7C6-BD99-FA36-3DC3-486D5B9D04F3}"/>
              </a:ext>
            </a:extLst>
          </p:cNvPr>
          <p:cNvSpPr txBox="1">
            <a:spLocks noChangeArrowheads="1"/>
          </p:cNvSpPr>
          <p:nvPr/>
        </p:nvSpPr>
        <p:spPr bwMode="auto">
          <a:xfrm>
            <a:off x="8039100" y="6183915"/>
            <a:ext cx="40561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400" dirty="0"/>
              <a:t>Der wiedergeborene Mensch</a:t>
            </a:r>
          </a:p>
        </p:txBody>
      </p:sp>
      <p:grpSp>
        <p:nvGrpSpPr>
          <p:cNvPr id="77841" name="Group 8">
            <a:extLst>
              <a:ext uri="{FF2B5EF4-FFF2-40B4-BE49-F238E27FC236}">
                <a16:creationId xmlns:a16="http://schemas.microsoft.com/office/drawing/2014/main" id="{2D3B245C-0078-F1E0-8651-42EDA4FD5784}"/>
              </a:ext>
            </a:extLst>
          </p:cNvPr>
          <p:cNvGrpSpPr>
            <a:grpSpLocks/>
          </p:cNvGrpSpPr>
          <p:nvPr/>
        </p:nvGrpSpPr>
        <p:grpSpPr bwMode="auto">
          <a:xfrm>
            <a:off x="5514975" y="271463"/>
            <a:ext cx="1295400" cy="1079500"/>
            <a:chOff x="1111" y="981"/>
            <a:chExt cx="816" cy="680"/>
          </a:xfrm>
        </p:grpSpPr>
        <p:sp>
          <p:nvSpPr>
            <p:cNvPr id="77848" name="AutoShape 4">
              <a:extLst>
                <a:ext uri="{FF2B5EF4-FFF2-40B4-BE49-F238E27FC236}">
                  <a16:creationId xmlns:a16="http://schemas.microsoft.com/office/drawing/2014/main" id="{EFFCE6E8-42FB-8833-B7AA-C0E1A8BB3315}"/>
                </a:ext>
              </a:extLst>
            </p:cNvPr>
            <p:cNvSpPr>
              <a:spLocks noChangeArrowheads="1"/>
            </p:cNvSpPr>
            <p:nvPr/>
          </p:nvSpPr>
          <p:spPr bwMode="auto">
            <a:xfrm>
              <a:off x="1111" y="981"/>
              <a:ext cx="816" cy="680"/>
            </a:xfrm>
            <a:prstGeom prst="triangle">
              <a:avLst>
                <a:gd name="adj" fmla="val 50000"/>
              </a:avLst>
            </a:prstGeom>
            <a:solidFill>
              <a:srgbClr val="EDFF47"/>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49" name="Line 5">
              <a:extLst>
                <a:ext uri="{FF2B5EF4-FFF2-40B4-BE49-F238E27FC236}">
                  <a16:creationId xmlns:a16="http://schemas.microsoft.com/office/drawing/2014/main" id="{97DBAEA5-9438-3FDB-D551-9DF378A4D12B}"/>
                </a:ext>
              </a:extLst>
            </p:cNvPr>
            <p:cNvSpPr>
              <a:spLocks noChangeShapeType="1"/>
            </p:cNvSpPr>
            <p:nvPr/>
          </p:nvSpPr>
          <p:spPr bwMode="auto">
            <a:xfrm flipV="1">
              <a:off x="1111"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0" name="Line 6">
              <a:extLst>
                <a:ext uri="{FF2B5EF4-FFF2-40B4-BE49-F238E27FC236}">
                  <a16:creationId xmlns:a16="http://schemas.microsoft.com/office/drawing/2014/main" id="{64A0FFD5-244D-FF13-70B3-4BDF2C5880D5}"/>
                </a:ext>
              </a:extLst>
            </p:cNvPr>
            <p:cNvSpPr>
              <a:spLocks noChangeShapeType="1"/>
            </p:cNvSpPr>
            <p:nvPr/>
          </p:nvSpPr>
          <p:spPr bwMode="auto">
            <a:xfrm>
              <a:off x="1519" y="981"/>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1" name="Line 7">
              <a:extLst>
                <a:ext uri="{FF2B5EF4-FFF2-40B4-BE49-F238E27FC236}">
                  <a16:creationId xmlns:a16="http://schemas.microsoft.com/office/drawing/2014/main" id="{2AC6CCC1-55E4-CC15-F604-05D20102D817}"/>
                </a:ext>
              </a:extLst>
            </p:cNvPr>
            <p:cNvSpPr>
              <a:spLocks noChangeShapeType="1"/>
            </p:cNvSpPr>
            <p:nvPr/>
          </p:nvSpPr>
          <p:spPr bwMode="auto">
            <a:xfrm flipH="1" flipV="1">
              <a:off x="1519"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cxnSp>
        <p:nvCxnSpPr>
          <p:cNvPr id="6" name="Gerade Verbindung 5">
            <a:extLst>
              <a:ext uri="{FF2B5EF4-FFF2-40B4-BE49-F238E27FC236}">
                <a16:creationId xmlns:a16="http://schemas.microsoft.com/office/drawing/2014/main" id="{FAD0131B-1B15-40DB-970D-F5E04CAEE4D4}"/>
              </a:ext>
            </a:extLst>
          </p:cNvPr>
          <p:cNvCxnSpPr/>
          <p:nvPr/>
        </p:nvCxnSpPr>
        <p:spPr>
          <a:xfrm flipH="1">
            <a:off x="4224339" y="1628776"/>
            <a:ext cx="935037" cy="56832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2" name="Gerade Verbindung 41">
            <a:extLst>
              <a:ext uri="{FF2B5EF4-FFF2-40B4-BE49-F238E27FC236}">
                <a16:creationId xmlns:a16="http://schemas.microsoft.com/office/drawing/2014/main" id="{91F404E7-1516-C0C8-E7A9-D298A77365BD}"/>
              </a:ext>
            </a:extLst>
          </p:cNvPr>
          <p:cNvCxnSpPr/>
          <p:nvPr/>
        </p:nvCxnSpPr>
        <p:spPr>
          <a:xfrm flipH="1">
            <a:off x="5464175" y="2179638"/>
            <a:ext cx="13843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3" name="Gerade Verbindung 42">
            <a:extLst>
              <a:ext uri="{FF2B5EF4-FFF2-40B4-BE49-F238E27FC236}">
                <a16:creationId xmlns:a16="http://schemas.microsoft.com/office/drawing/2014/main" id="{D27D43DF-5D8A-C9EE-DACB-39AE3D16A806}"/>
              </a:ext>
            </a:extLst>
          </p:cNvPr>
          <p:cNvCxnSpPr/>
          <p:nvPr/>
        </p:nvCxnSpPr>
        <p:spPr>
          <a:xfrm>
            <a:off x="7086600" y="1743075"/>
            <a:ext cx="952500" cy="598488"/>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77845" name="Textfeld 10">
            <a:extLst>
              <a:ext uri="{FF2B5EF4-FFF2-40B4-BE49-F238E27FC236}">
                <a16:creationId xmlns:a16="http://schemas.microsoft.com/office/drawing/2014/main" id="{E73507D8-B1C0-7DA3-E397-F932DF08FD60}"/>
              </a:ext>
            </a:extLst>
          </p:cNvPr>
          <p:cNvSpPr txBox="1">
            <a:spLocks noChangeArrowheads="1"/>
          </p:cNvSpPr>
          <p:nvPr/>
        </p:nvSpPr>
        <p:spPr bwMode="auto">
          <a:xfrm>
            <a:off x="9551988" y="2747963"/>
            <a:ext cx="1029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400" dirty="0"/>
              <a:t>GEIST</a:t>
            </a:r>
          </a:p>
        </p:txBody>
      </p:sp>
      <p:sp>
        <p:nvSpPr>
          <p:cNvPr id="77846" name="Textfeld 11">
            <a:extLst>
              <a:ext uri="{FF2B5EF4-FFF2-40B4-BE49-F238E27FC236}">
                <a16:creationId xmlns:a16="http://schemas.microsoft.com/office/drawing/2014/main" id="{E848A2C3-BAC9-E7E1-B504-2C53BDE2A737}"/>
              </a:ext>
            </a:extLst>
          </p:cNvPr>
          <p:cNvSpPr txBox="1">
            <a:spLocks noChangeArrowheads="1"/>
          </p:cNvSpPr>
          <p:nvPr/>
        </p:nvSpPr>
        <p:spPr bwMode="auto">
          <a:xfrm>
            <a:off x="9625014" y="4244975"/>
            <a:ext cx="13516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400" dirty="0"/>
              <a:t>FLEISCH</a:t>
            </a:r>
          </a:p>
        </p:txBody>
      </p:sp>
      <p:sp>
        <p:nvSpPr>
          <p:cNvPr id="77847" name="AutoShape 20">
            <a:extLst>
              <a:ext uri="{FF2B5EF4-FFF2-40B4-BE49-F238E27FC236}">
                <a16:creationId xmlns:a16="http://schemas.microsoft.com/office/drawing/2014/main" id="{B9F793DF-8027-F6EE-2D75-02FB4AE32B84}"/>
              </a:ext>
            </a:extLst>
          </p:cNvPr>
          <p:cNvSpPr>
            <a:spLocks noChangeArrowheads="1"/>
          </p:cNvSpPr>
          <p:nvPr/>
        </p:nvSpPr>
        <p:spPr bwMode="auto">
          <a:xfrm>
            <a:off x="5816600" y="1503363"/>
            <a:ext cx="692150" cy="569912"/>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Tree>
    <p:extLst>
      <p:ext uri="{BB962C8B-B14F-4D97-AF65-F5344CB8AC3E}">
        <p14:creationId xmlns:p14="http://schemas.microsoft.com/office/powerpoint/2010/main" val="2629170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C6A92-C5B0-0AC9-765A-F998E1E13AA1}"/>
              </a:ext>
            </a:extLst>
          </p:cNvPr>
          <p:cNvSpPr>
            <a:spLocks noGrp="1"/>
          </p:cNvSpPr>
          <p:nvPr>
            <p:ph type="ctrTitle"/>
          </p:nvPr>
        </p:nvSpPr>
        <p:spPr/>
        <p:txBody>
          <a:bodyPr/>
          <a:lstStyle/>
          <a:p>
            <a:r>
              <a:rPr lang="de-AT" dirty="0"/>
              <a:t>Der Heilige Geist</a:t>
            </a:r>
            <a:br>
              <a:rPr lang="de-AT" dirty="0"/>
            </a:br>
            <a:r>
              <a:rPr lang="de-AT" dirty="0"/>
              <a:t>Wer ist das?</a:t>
            </a:r>
          </a:p>
        </p:txBody>
      </p:sp>
      <p:sp>
        <p:nvSpPr>
          <p:cNvPr id="3" name="Untertitel 2">
            <a:extLst>
              <a:ext uri="{FF2B5EF4-FFF2-40B4-BE49-F238E27FC236}">
                <a16:creationId xmlns:a16="http://schemas.microsoft.com/office/drawing/2014/main" id="{A26E29F2-26F5-C732-CA33-5CFD95DA982D}"/>
              </a:ext>
            </a:extLst>
          </p:cNvPr>
          <p:cNvSpPr>
            <a:spLocks noGrp="1"/>
          </p:cNvSpPr>
          <p:nvPr>
            <p:ph type="subTitle" idx="1"/>
          </p:nvPr>
        </p:nvSpPr>
        <p:spPr/>
        <p:txBody>
          <a:bodyPr/>
          <a:lstStyle/>
          <a:p>
            <a:endParaRPr lang="de-AT"/>
          </a:p>
        </p:txBody>
      </p:sp>
    </p:spTree>
    <p:extLst>
      <p:ext uri="{BB962C8B-B14F-4D97-AF65-F5344CB8AC3E}">
        <p14:creationId xmlns:p14="http://schemas.microsoft.com/office/powerpoint/2010/main" val="2119992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4FE943-1E31-34D5-E5A0-DBC47798C56B}"/>
              </a:ext>
            </a:extLst>
          </p:cNvPr>
          <p:cNvSpPr>
            <a:spLocks noGrp="1"/>
          </p:cNvSpPr>
          <p:nvPr>
            <p:ph type="title"/>
          </p:nvPr>
        </p:nvSpPr>
        <p:spPr>
          <a:xfrm>
            <a:off x="1066800" y="260039"/>
            <a:ext cx="10058400" cy="542394"/>
          </a:xfrm>
        </p:spPr>
        <p:txBody>
          <a:bodyPr>
            <a:normAutofit fontScale="90000"/>
          </a:bodyPr>
          <a:lstStyle/>
          <a:p>
            <a:r>
              <a:rPr lang="de-AT" dirty="0"/>
              <a:t>Der Heilige Geist – </a:t>
            </a:r>
            <a:r>
              <a:rPr lang="de-AT" b="1" dirty="0"/>
              <a:t>wer</a:t>
            </a:r>
            <a:r>
              <a:rPr lang="de-AT" dirty="0"/>
              <a:t> ist das?</a:t>
            </a:r>
          </a:p>
        </p:txBody>
      </p:sp>
      <p:sp>
        <p:nvSpPr>
          <p:cNvPr id="3" name="Inhaltsplatzhalter 2">
            <a:extLst>
              <a:ext uri="{FF2B5EF4-FFF2-40B4-BE49-F238E27FC236}">
                <a16:creationId xmlns:a16="http://schemas.microsoft.com/office/drawing/2014/main" id="{464B9327-13A5-D4F5-06BD-D1EC17F0D13C}"/>
              </a:ext>
            </a:extLst>
          </p:cNvPr>
          <p:cNvSpPr>
            <a:spLocks noGrp="1"/>
          </p:cNvSpPr>
          <p:nvPr>
            <p:ph idx="1"/>
          </p:nvPr>
        </p:nvSpPr>
        <p:spPr>
          <a:xfrm>
            <a:off x="1066799" y="1184988"/>
            <a:ext cx="10503159" cy="4767756"/>
          </a:xfrm>
        </p:spPr>
        <p:txBody>
          <a:bodyPr>
            <a:normAutofit lnSpcReduction="10000"/>
          </a:bodyPr>
          <a:lstStyle/>
          <a:p>
            <a:pPr hangingPunct="0"/>
            <a:r>
              <a:rPr lang="de-DE" sz="2800" dirty="0"/>
              <a:t>„Geist“ heißt im Griechischen „</a:t>
            </a:r>
            <a:r>
              <a:rPr lang="de-DE" sz="2800" dirty="0" err="1"/>
              <a:t>pneuma</a:t>
            </a:r>
            <a:r>
              <a:rPr lang="de-DE" sz="2800" dirty="0"/>
              <a:t>“ – das ist ein Neutrum, ein sächliches Wort.</a:t>
            </a:r>
            <a:endParaRPr lang="de-AT" sz="2800" dirty="0"/>
          </a:p>
          <a:p>
            <a:pPr hangingPunct="0"/>
            <a:r>
              <a:rPr lang="de-DE" sz="2800" dirty="0"/>
              <a:t>Entgegen den grammatikalischen Regeln werden diesem Wort im Griechischen immer</a:t>
            </a:r>
            <a:endParaRPr lang="de-AT" sz="2800" dirty="0"/>
          </a:p>
          <a:p>
            <a:pPr hangingPunct="0"/>
            <a:r>
              <a:rPr lang="de-DE" sz="2800" dirty="0">
                <a:sym typeface="Symbol" panose="05050102010706020507" pitchFamily="18" charset="2"/>
              </a:rPr>
              <a:t></a:t>
            </a:r>
            <a:r>
              <a:rPr lang="de-DE" sz="2800" dirty="0"/>
              <a:t> männliche Fürwörter zugeordnet: er, ihm, ihn, sein... „er“ – nicht „es“ – Johannes 14.26 ... 15.26 ... 16.8,13,14</a:t>
            </a:r>
            <a:br>
              <a:rPr lang="de-DE" sz="2800" dirty="0"/>
            </a:br>
            <a:r>
              <a:rPr lang="de-DE" sz="2800" dirty="0"/>
              <a:t>(hier: „</a:t>
            </a:r>
            <a:r>
              <a:rPr lang="de-DE" sz="2800" dirty="0" err="1"/>
              <a:t>ekeinos</a:t>
            </a:r>
            <a:r>
              <a:rPr lang="de-DE" sz="2800" dirty="0"/>
              <a:t>“ = ein emphatisches, stark betontes Fürwort – ER, JENER)</a:t>
            </a:r>
            <a:br>
              <a:rPr lang="de-DE" sz="2800" dirty="0"/>
            </a:br>
            <a:r>
              <a:rPr lang="de-DE" sz="2800" dirty="0">
                <a:sym typeface="Symbol" panose="05050102010706020507" pitchFamily="18" charset="2"/>
              </a:rPr>
              <a:t></a:t>
            </a:r>
            <a:r>
              <a:rPr lang="de-DE" sz="2800" dirty="0"/>
              <a:t> dem Hauptwort werden immer Eigenschaftswörter mit maskulinen Endungen zugeordnet: „</a:t>
            </a:r>
            <a:r>
              <a:rPr lang="de-DE" sz="2800" dirty="0" err="1"/>
              <a:t>pneuma</a:t>
            </a:r>
            <a:r>
              <a:rPr lang="de-DE" sz="2800" dirty="0"/>
              <a:t> </a:t>
            </a:r>
            <a:r>
              <a:rPr lang="de-DE" sz="2800" dirty="0" err="1"/>
              <a:t>hagios</a:t>
            </a:r>
            <a:r>
              <a:rPr lang="de-DE" sz="2800" dirty="0"/>
              <a:t>“ (1. Fall) bzw. „</a:t>
            </a:r>
            <a:r>
              <a:rPr lang="de-DE" sz="2800" dirty="0" err="1"/>
              <a:t>pneuma</a:t>
            </a:r>
            <a:r>
              <a:rPr lang="de-DE" sz="2800" dirty="0"/>
              <a:t> </a:t>
            </a:r>
            <a:r>
              <a:rPr lang="de-DE" sz="2800" dirty="0" err="1"/>
              <a:t>hagion</a:t>
            </a:r>
            <a:r>
              <a:rPr lang="de-DE" sz="2800" dirty="0"/>
              <a:t>“</a:t>
            </a:r>
            <a:endParaRPr lang="de-AT" dirty="0"/>
          </a:p>
        </p:txBody>
      </p:sp>
    </p:spTree>
    <p:extLst>
      <p:ext uri="{BB962C8B-B14F-4D97-AF65-F5344CB8AC3E}">
        <p14:creationId xmlns:p14="http://schemas.microsoft.com/office/powerpoint/2010/main" val="1173500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981200" y="314960"/>
            <a:ext cx="8229600" cy="648651"/>
          </a:xfrm>
        </p:spPr>
        <p:txBody>
          <a:bodyPr>
            <a:normAutofit/>
          </a:bodyPr>
          <a:lstStyle/>
          <a:p>
            <a:pPr eaLnBrk="1" hangingPunct="1">
              <a:defRPr/>
            </a:pPr>
            <a:r>
              <a:rPr lang="de-DE" sz="3200" b="1" dirty="0">
                <a:solidFill>
                  <a:srgbClr val="FFC000"/>
                </a:solidFill>
              </a:rPr>
              <a:t>3.1. Der heilige Geist ist eine Person</a:t>
            </a:r>
          </a:p>
        </p:txBody>
      </p:sp>
      <p:sp>
        <p:nvSpPr>
          <p:cNvPr id="12291" name="Rectangle 3"/>
          <p:cNvSpPr>
            <a:spLocks noGrp="1" noChangeArrowheads="1"/>
          </p:cNvSpPr>
          <p:nvPr>
            <p:ph idx="1"/>
          </p:nvPr>
        </p:nvSpPr>
        <p:spPr>
          <a:xfrm>
            <a:off x="961053" y="1268414"/>
            <a:ext cx="10189029" cy="5589586"/>
          </a:xfrm>
        </p:spPr>
        <p:txBody>
          <a:bodyPr>
            <a:noAutofit/>
          </a:bodyPr>
          <a:lstStyle/>
          <a:p>
            <a:pPr eaLnBrk="1" hangingPunct="1">
              <a:lnSpc>
                <a:spcPct val="80000"/>
              </a:lnSpc>
              <a:defRPr/>
            </a:pPr>
            <a:r>
              <a:rPr lang="de-DE" sz="2800" dirty="0"/>
              <a:t>Der Heilige Geist ist nicht „etwas“, sondern „Jemand“.</a:t>
            </a:r>
          </a:p>
          <a:p>
            <a:pPr eaLnBrk="1" hangingPunct="1">
              <a:lnSpc>
                <a:spcPct val="80000"/>
              </a:lnSpc>
              <a:defRPr/>
            </a:pPr>
            <a:r>
              <a:rPr lang="de-DE" sz="2800" dirty="0"/>
              <a:t>Der heilige Geist ist eine Person – kein Einfluss, keine Flüssigkeit, keine Atmosphäre, auch nicht einfach eine „Kraft“. Der heilige Geist hat Kraft, aber er ist nicht bloß eine Kraft. Die Symbole für den Heiligen Geist sprechen von seinen Funktionen – nicht von seinem Wesen!</a:t>
            </a:r>
          </a:p>
          <a:p>
            <a:pPr eaLnBrk="1" hangingPunct="1">
              <a:lnSpc>
                <a:spcPct val="80000"/>
              </a:lnSpc>
              <a:defRPr/>
            </a:pPr>
            <a:r>
              <a:rPr lang="de-DE" sz="2800" dirty="0"/>
              <a:t>Nicht „Ich habe ihn!“, sondern er ergreift Besitz von mir.</a:t>
            </a:r>
          </a:p>
          <a:p>
            <a:pPr eaLnBrk="1" hangingPunct="1">
              <a:lnSpc>
                <a:spcPct val="80000"/>
              </a:lnSpc>
              <a:defRPr/>
            </a:pPr>
            <a:r>
              <a:rPr lang="de-DE" sz="2800" dirty="0"/>
              <a:t>„Erfüllt mit dem heiligen Geist“ bedeutet nicht, dass ich mehr von ihm bekomme, sondern ER bekommt alles von mir. Jeder Bereich des Lebens wird ihm unterstellt und von ihm ausgefüllt!</a:t>
            </a:r>
          </a:p>
          <a:p>
            <a:pPr eaLnBrk="1" hangingPunct="1">
              <a:lnSpc>
                <a:spcPct val="80000"/>
              </a:lnSpc>
              <a:defRPr/>
            </a:pPr>
            <a:r>
              <a:rPr lang="de-DE" sz="2800" dirty="0"/>
              <a:t>„Auftanken“???</a:t>
            </a:r>
          </a:p>
        </p:txBody>
      </p:sp>
    </p:spTree>
    <p:extLst>
      <p:ext uri="{BB962C8B-B14F-4D97-AF65-F5344CB8AC3E}">
        <p14:creationId xmlns:p14="http://schemas.microsoft.com/office/powerpoint/2010/main" val="3568818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660820-6782-F9F0-5C06-BB069612129F}"/>
              </a:ext>
            </a:extLst>
          </p:cNvPr>
          <p:cNvSpPr>
            <a:spLocks noGrp="1"/>
          </p:cNvSpPr>
          <p:nvPr>
            <p:ph type="title"/>
          </p:nvPr>
        </p:nvSpPr>
        <p:spPr>
          <a:xfrm>
            <a:off x="646111" y="452718"/>
            <a:ext cx="9404723" cy="272496"/>
          </a:xfrm>
        </p:spPr>
        <p:txBody>
          <a:bodyPr/>
          <a:lstStyle/>
          <a:p>
            <a:endParaRPr lang="de-AT" dirty="0"/>
          </a:p>
        </p:txBody>
      </p:sp>
      <p:sp>
        <p:nvSpPr>
          <p:cNvPr id="3" name="Inhaltsplatzhalter 2">
            <a:extLst>
              <a:ext uri="{FF2B5EF4-FFF2-40B4-BE49-F238E27FC236}">
                <a16:creationId xmlns:a16="http://schemas.microsoft.com/office/drawing/2014/main" id="{A2DBE182-CCBC-837E-2722-837104E04229}"/>
              </a:ext>
            </a:extLst>
          </p:cNvPr>
          <p:cNvSpPr>
            <a:spLocks noGrp="1"/>
          </p:cNvSpPr>
          <p:nvPr>
            <p:ph idx="1"/>
          </p:nvPr>
        </p:nvSpPr>
        <p:spPr>
          <a:xfrm>
            <a:off x="1103312" y="1024760"/>
            <a:ext cx="8946541" cy="5223640"/>
          </a:xfrm>
        </p:spPr>
        <p:txBody>
          <a:bodyPr>
            <a:normAutofit lnSpcReduction="10000"/>
          </a:bodyPr>
          <a:lstStyle/>
          <a:p>
            <a:r>
              <a:rPr lang="de-AT" sz="2800" b="1" dirty="0">
                <a:solidFill>
                  <a:srgbClr val="FFC000"/>
                </a:solidFill>
              </a:rPr>
              <a:t>3.2. Der Heilige Geist besitzt die Eigenschaften einer Person</a:t>
            </a:r>
          </a:p>
          <a:p>
            <a:r>
              <a:rPr lang="de-AT" sz="2800" dirty="0"/>
              <a:t>(Wissen, Weisheit, Willen, Sprache, Güte, Liebe)</a:t>
            </a:r>
          </a:p>
          <a:p>
            <a:r>
              <a:rPr lang="de-AT" sz="2800" b="1" dirty="0">
                <a:solidFill>
                  <a:srgbClr val="FFC000"/>
                </a:solidFill>
              </a:rPr>
              <a:t>3.3 Der Heilige Geist handelt und setzt Akte, wie sie nur eine Person setzen kann.</a:t>
            </a:r>
          </a:p>
          <a:p>
            <a:r>
              <a:rPr lang="de-AT" sz="2800" dirty="0"/>
              <a:t>Er regiert, redet, lehrt, erinnert, bezeugt, hört…</a:t>
            </a:r>
          </a:p>
          <a:p>
            <a:r>
              <a:rPr lang="de-AT" sz="2800" b="1" dirty="0">
                <a:solidFill>
                  <a:srgbClr val="FFC000"/>
                </a:solidFill>
              </a:rPr>
              <a:t>3.4. Der Heilige Geist wird behandelt wie eine Person</a:t>
            </a:r>
          </a:p>
          <a:p>
            <a:r>
              <a:rPr lang="de-AT" sz="2800" dirty="0"/>
              <a:t>Er kann betrübt werden, kann belogen und versucht werden, man kann ihn lästern, man kann ihn anrufen…</a:t>
            </a:r>
          </a:p>
          <a:p>
            <a:endParaRPr lang="de-AT" dirty="0"/>
          </a:p>
        </p:txBody>
      </p:sp>
    </p:spTree>
    <p:extLst>
      <p:ext uri="{BB962C8B-B14F-4D97-AF65-F5344CB8AC3E}">
        <p14:creationId xmlns:p14="http://schemas.microsoft.com/office/powerpoint/2010/main" val="132246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8A21F7-6764-6F6C-B61E-F2F5749C8558}"/>
              </a:ext>
            </a:extLst>
          </p:cNvPr>
          <p:cNvSpPr>
            <a:spLocks noGrp="1"/>
          </p:cNvSpPr>
          <p:nvPr>
            <p:ph type="title"/>
          </p:nvPr>
        </p:nvSpPr>
        <p:spPr/>
        <p:txBody>
          <a:bodyPr/>
          <a:lstStyle/>
          <a:p>
            <a:r>
              <a:rPr lang="de-AT" sz="3600" b="1" dirty="0">
                <a:solidFill>
                  <a:srgbClr val="FFC000"/>
                </a:solidFill>
              </a:rPr>
              <a:t>3.5. Durch den Heiligen Geist haben wir das Wort Gottes</a:t>
            </a:r>
            <a:endParaRPr lang="de-AT" b="1" dirty="0">
              <a:solidFill>
                <a:srgbClr val="FFC000"/>
              </a:solidFill>
            </a:endParaRPr>
          </a:p>
        </p:txBody>
      </p:sp>
      <p:sp>
        <p:nvSpPr>
          <p:cNvPr id="3" name="Inhaltsplatzhalter 2">
            <a:extLst>
              <a:ext uri="{FF2B5EF4-FFF2-40B4-BE49-F238E27FC236}">
                <a16:creationId xmlns:a16="http://schemas.microsoft.com/office/drawing/2014/main" id="{0EE95180-2A69-6E09-3107-14A6C519D15C}"/>
              </a:ext>
            </a:extLst>
          </p:cNvPr>
          <p:cNvSpPr>
            <a:spLocks noGrp="1"/>
          </p:cNvSpPr>
          <p:nvPr>
            <p:ph idx="1"/>
          </p:nvPr>
        </p:nvSpPr>
        <p:spPr>
          <a:xfrm>
            <a:off x="1103312" y="1853248"/>
            <a:ext cx="8946541" cy="5004752"/>
          </a:xfrm>
        </p:spPr>
        <p:txBody>
          <a:bodyPr>
            <a:normAutofit/>
          </a:bodyPr>
          <a:lstStyle/>
          <a:p>
            <a:r>
              <a:rPr lang="de-AT" sz="2800" dirty="0"/>
              <a:t>2 Petrus 1.21</a:t>
            </a:r>
          </a:p>
          <a:p>
            <a:r>
              <a:rPr lang="de-AT" sz="2800" dirty="0"/>
              <a:t>1 Petrus 1.10-12</a:t>
            </a:r>
          </a:p>
          <a:p>
            <a:r>
              <a:rPr lang="de-AT" sz="2800" dirty="0"/>
              <a:t>Apostelgeschichte 1.16</a:t>
            </a:r>
          </a:p>
          <a:p>
            <a:r>
              <a:rPr lang="de-AT" sz="2800" dirty="0"/>
              <a:t>Johannes 16.13-14</a:t>
            </a:r>
          </a:p>
          <a:p>
            <a:r>
              <a:rPr lang="de-AT" sz="2800" dirty="0"/>
              <a:t>2 Timotheus 3.16 (</a:t>
            </a:r>
            <a:r>
              <a:rPr lang="de-AT" sz="2800" dirty="0" err="1"/>
              <a:t>theo-pneustos</a:t>
            </a:r>
            <a:r>
              <a:rPr lang="de-AT" sz="2800" dirty="0"/>
              <a:t>)</a:t>
            </a:r>
          </a:p>
          <a:p>
            <a:r>
              <a:rPr lang="de-AT" sz="2800" dirty="0"/>
              <a:t>1 Timotheus 4.1</a:t>
            </a:r>
          </a:p>
          <a:p>
            <a:r>
              <a:rPr lang="de-AT" sz="2800" dirty="0"/>
              <a:t>Epheser 3.4-5</a:t>
            </a:r>
          </a:p>
          <a:p>
            <a:r>
              <a:rPr lang="de-AT" sz="2800" dirty="0"/>
              <a:t>1 Korinther 2.13</a:t>
            </a:r>
          </a:p>
          <a:p>
            <a:r>
              <a:rPr lang="de-AT" sz="2800" dirty="0"/>
              <a:t>…</a:t>
            </a:r>
          </a:p>
        </p:txBody>
      </p:sp>
    </p:spTree>
    <p:extLst>
      <p:ext uri="{BB962C8B-B14F-4D97-AF65-F5344CB8AC3E}">
        <p14:creationId xmlns:p14="http://schemas.microsoft.com/office/powerpoint/2010/main" val="290302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89F9CA-8FCC-C7CA-5E80-D738EF12D3E6}"/>
              </a:ext>
            </a:extLst>
          </p:cNvPr>
          <p:cNvSpPr>
            <a:spLocks noGrp="1"/>
          </p:cNvSpPr>
          <p:nvPr>
            <p:ph type="title"/>
          </p:nvPr>
        </p:nvSpPr>
        <p:spPr>
          <a:xfrm>
            <a:off x="1066800" y="642594"/>
            <a:ext cx="10058400" cy="645030"/>
          </a:xfrm>
        </p:spPr>
        <p:txBody>
          <a:bodyPr>
            <a:normAutofit fontScale="90000"/>
          </a:bodyPr>
          <a:lstStyle/>
          <a:p>
            <a:pPr>
              <a:defRPr/>
            </a:pPr>
            <a:r>
              <a:rPr lang="de-AT" b="1" dirty="0">
                <a:solidFill>
                  <a:srgbClr val="FFC000"/>
                </a:solidFill>
              </a:rPr>
              <a:t>Die Symbole des heiligen Geistes</a:t>
            </a:r>
          </a:p>
        </p:txBody>
      </p:sp>
      <p:sp>
        <p:nvSpPr>
          <p:cNvPr id="3" name="Inhaltsplatzhalter 2">
            <a:extLst>
              <a:ext uri="{FF2B5EF4-FFF2-40B4-BE49-F238E27FC236}">
                <a16:creationId xmlns:a16="http://schemas.microsoft.com/office/drawing/2014/main" id="{B182B793-68CA-D86A-A4D3-20ED7D13A00B}"/>
              </a:ext>
            </a:extLst>
          </p:cNvPr>
          <p:cNvSpPr>
            <a:spLocks noGrp="1"/>
          </p:cNvSpPr>
          <p:nvPr>
            <p:ph idx="1"/>
          </p:nvPr>
        </p:nvSpPr>
        <p:spPr>
          <a:xfrm>
            <a:off x="1066800" y="1390261"/>
            <a:ext cx="10058400" cy="4562483"/>
          </a:xfrm>
        </p:spPr>
        <p:txBody>
          <a:bodyPr>
            <a:normAutofit/>
          </a:bodyPr>
          <a:lstStyle/>
          <a:p>
            <a:pPr>
              <a:defRPr/>
            </a:pPr>
            <a:r>
              <a:rPr lang="de-AT" sz="2800" dirty="0"/>
              <a:t>Die Symbole für den heiligen Geist beschreiben nicht sein Wesen, sondern seine Funktion (seine Wirkungen)… die Art seines Wirkens</a:t>
            </a:r>
          </a:p>
          <a:p>
            <a:pPr>
              <a:defRPr/>
            </a:pPr>
            <a:r>
              <a:rPr lang="de-AT" sz="2800" dirty="0"/>
              <a:t>Also nicht, was er ist, sondern wie / was er wirkt…</a:t>
            </a:r>
          </a:p>
          <a:p>
            <a:pPr>
              <a:defRPr/>
            </a:pPr>
            <a:r>
              <a:rPr lang="de-AT" sz="2800" dirty="0"/>
              <a:t>Der heilige Geist wirkt wie Feuer, Wasser, Wind etc. – aber er ist keine Flüssigkeit, keine bloße Kraft etc.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8"/>
          <p:cNvSpPr>
            <a:spLocks noChangeArrowheads="1"/>
          </p:cNvSpPr>
          <p:nvPr/>
        </p:nvSpPr>
        <p:spPr bwMode="auto">
          <a:xfrm>
            <a:off x="1524002" y="0"/>
            <a:ext cx="9144000" cy="755650"/>
          </a:xfrm>
          <a:prstGeom prst="rect">
            <a:avLst/>
          </a:prstGeom>
          <a:solidFill>
            <a:schemeClr val="accent5">
              <a:lumMod val="40000"/>
              <a:lumOff val="60000"/>
            </a:schemeClr>
          </a:solidFill>
          <a:ln w="12700" cap="sq">
            <a:noFill/>
            <a:miter lim="800000"/>
            <a:headEnd type="none" w="sm" len="sm"/>
            <a:tailEnd type="none" w="sm" len="sm"/>
          </a:ln>
        </p:spPr>
        <p:txBody>
          <a:bodyPr wrap="none" anchor="ctr"/>
          <a:lstStyle/>
          <a:p>
            <a:pPr defTabSz="914400" eaLnBrk="0" fontAlgn="base" hangingPunct="0">
              <a:spcBef>
                <a:spcPct val="0"/>
              </a:spcBef>
              <a:spcAft>
                <a:spcPct val="0"/>
              </a:spcAft>
            </a:pPr>
            <a:endParaRPr lang="de-DE" sz="4000">
              <a:solidFill>
                <a:prstClr val="black"/>
              </a:solidFill>
              <a:latin typeface="Comic Sans MS" pitchFamily="66" charset="0"/>
            </a:endParaRPr>
          </a:p>
        </p:txBody>
      </p:sp>
      <p:pic>
        <p:nvPicPr>
          <p:cNvPr id="5" name="Picture 2" descr="C:\Users\eberhard.beck\Desktop\De lucru\logo PdF-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9690" y="0"/>
            <a:ext cx="996791" cy="75826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847528" y="99726"/>
            <a:ext cx="5256584" cy="584775"/>
          </a:xfrm>
          <a:prstGeom prst="rect">
            <a:avLst/>
          </a:prstGeom>
          <a:noFill/>
        </p:spPr>
        <p:txBody>
          <a:bodyPr wrap="square" rtlCol="0">
            <a:spAutoFit/>
          </a:bodyPr>
          <a:lstStyle/>
          <a:p>
            <a:pPr defTabSz="914400" eaLnBrk="0" fontAlgn="base" hangingPunct="0">
              <a:spcBef>
                <a:spcPct val="0"/>
              </a:spcBef>
              <a:spcAft>
                <a:spcPct val="0"/>
              </a:spcAft>
            </a:pPr>
            <a:r>
              <a:rPr lang="ro-RO" sz="3200" b="1" dirty="0">
                <a:solidFill>
                  <a:srgbClr val="FF0000"/>
                </a:solidFill>
                <a:latin typeface="Comic Sans MS" pitchFamily="66" charset="0"/>
              </a:rPr>
              <a:t>Location</a:t>
            </a:r>
            <a:endParaRPr lang="en-US" sz="2800" b="1" dirty="0">
              <a:solidFill>
                <a:srgbClr val="FF0000"/>
              </a:solidFill>
              <a:latin typeface="Comic Sans MS" pitchFamily="66" charset="0"/>
            </a:endParaRPr>
          </a:p>
        </p:txBody>
      </p:sp>
      <p:pic>
        <p:nvPicPr>
          <p:cNvPr id="28674" name="Picture 2" descr="C:\Users\eberhard.beck\Desktop\2017\Rundbrief Beck Nov\Zentrumlogo.jpg"/>
          <p:cNvPicPr>
            <a:picLocks noChangeAspect="1" noChangeArrowheads="1"/>
          </p:cNvPicPr>
          <p:nvPr/>
        </p:nvPicPr>
        <p:blipFill>
          <a:blip r:embed="rId3" cstate="print"/>
          <a:srcRect/>
          <a:stretch>
            <a:fillRect/>
          </a:stretch>
        </p:blipFill>
        <p:spPr bwMode="auto">
          <a:xfrm>
            <a:off x="0" y="0"/>
            <a:ext cx="12192000" cy="4532896"/>
          </a:xfrm>
          <a:prstGeom prst="rect">
            <a:avLst/>
          </a:prstGeom>
          <a:noFill/>
        </p:spPr>
      </p:pic>
      <p:sp>
        <p:nvSpPr>
          <p:cNvPr id="6" name="TextBox 5"/>
          <p:cNvSpPr txBox="1"/>
          <p:nvPr/>
        </p:nvSpPr>
        <p:spPr>
          <a:xfrm>
            <a:off x="1626743" y="4509121"/>
            <a:ext cx="8828058" cy="1323439"/>
          </a:xfrm>
          <a:prstGeom prst="rect">
            <a:avLst/>
          </a:prstGeom>
          <a:noFill/>
        </p:spPr>
        <p:txBody>
          <a:bodyPr wrap="none" rtlCol="0">
            <a:spAutoFit/>
          </a:bodyPr>
          <a:lstStyle/>
          <a:p>
            <a:pPr algn="ctr" defTabSz="914400" eaLnBrk="0" fontAlgn="base" hangingPunct="0">
              <a:spcBef>
                <a:spcPct val="0"/>
              </a:spcBef>
              <a:spcAft>
                <a:spcPct val="0"/>
              </a:spcAft>
            </a:pPr>
            <a:r>
              <a:rPr lang="de-DE" sz="4000" dirty="0">
                <a:solidFill>
                  <a:prstClr val="black"/>
                </a:solidFill>
                <a:latin typeface="Comic Sans MS" pitchFamily="66" charset="0"/>
              </a:rPr>
              <a:t>Wir möchten Gott verherrlichen </a:t>
            </a:r>
            <a:br>
              <a:rPr lang="de-DE" sz="4000" dirty="0">
                <a:solidFill>
                  <a:prstClr val="black"/>
                </a:solidFill>
                <a:latin typeface="Comic Sans MS" pitchFamily="66" charset="0"/>
              </a:rPr>
            </a:br>
            <a:r>
              <a:rPr lang="de-DE" sz="4000" dirty="0">
                <a:solidFill>
                  <a:prstClr val="black"/>
                </a:solidFill>
                <a:latin typeface="Comic Sans MS" pitchFamily="66" charset="0"/>
              </a:rPr>
              <a:t>in allem, was wir sind, sagen und tun!</a:t>
            </a:r>
            <a:endParaRPr lang="ro-RO" sz="4000" dirty="0">
              <a:solidFill>
                <a:prstClr val="black"/>
              </a:solidFill>
              <a:latin typeface="Comic Sans MS" pitchFamily="66" charset="0"/>
            </a:endParaRPr>
          </a:p>
        </p:txBody>
      </p:sp>
    </p:spTree>
    <p:extLst>
      <p:ext uri="{BB962C8B-B14F-4D97-AF65-F5344CB8AC3E}">
        <p14:creationId xmlns:p14="http://schemas.microsoft.com/office/powerpoint/2010/main" val="1048400846"/>
      </p:ext>
    </p:extLst>
  </p:cSld>
  <p:clrMapOvr>
    <a:masterClrMapping/>
  </p:clrMapOvr>
  <p:transition>
    <p:strips dir="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14B67F-3588-2130-A836-85FD519BBE24}"/>
              </a:ext>
            </a:extLst>
          </p:cNvPr>
          <p:cNvSpPr>
            <a:spLocks noGrp="1"/>
          </p:cNvSpPr>
          <p:nvPr>
            <p:ph type="title"/>
          </p:nvPr>
        </p:nvSpPr>
        <p:spPr>
          <a:xfrm>
            <a:off x="1066800" y="129411"/>
            <a:ext cx="10058400" cy="645030"/>
          </a:xfrm>
        </p:spPr>
        <p:txBody>
          <a:bodyPr>
            <a:noAutofit/>
          </a:bodyPr>
          <a:lstStyle/>
          <a:p>
            <a:r>
              <a:rPr lang="de-DE" sz="3600" dirty="0">
                <a:solidFill>
                  <a:srgbClr val="FFC000"/>
                </a:solidFill>
                <a:latin typeface="Arial" panose="020B0604020202020204" pitchFamily="34" charset="0"/>
                <a:ea typeface="Times New Roman" panose="02020603050405020304" pitchFamily="18" charset="0"/>
                <a:cs typeface="Times New Roman" panose="02020603050405020304" pitchFamily="18" charset="0"/>
              </a:rPr>
              <a:t>1. Das Feuer – Lukas 12.49</a:t>
            </a:r>
            <a:endParaRPr lang="de-AT" sz="3600" dirty="0">
              <a:solidFill>
                <a:srgbClr val="FFC000"/>
              </a:solidFill>
            </a:endParaRPr>
          </a:p>
        </p:txBody>
      </p:sp>
      <p:sp>
        <p:nvSpPr>
          <p:cNvPr id="3" name="Inhaltsplatzhalter 2">
            <a:extLst>
              <a:ext uri="{FF2B5EF4-FFF2-40B4-BE49-F238E27FC236}">
                <a16:creationId xmlns:a16="http://schemas.microsoft.com/office/drawing/2014/main" id="{D39EA69A-12BE-3B26-F99D-B9532F62007C}"/>
              </a:ext>
            </a:extLst>
          </p:cNvPr>
          <p:cNvSpPr>
            <a:spLocks noGrp="1"/>
          </p:cNvSpPr>
          <p:nvPr>
            <p:ph idx="1"/>
          </p:nvPr>
        </p:nvSpPr>
        <p:spPr>
          <a:xfrm>
            <a:off x="1066800" y="1362269"/>
            <a:ext cx="10058400" cy="5495731"/>
          </a:xfrm>
        </p:spPr>
        <p:txBody>
          <a:bodyPr>
            <a:normAutofit/>
          </a:bodyPr>
          <a:lstStyle/>
          <a:p>
            <a:pPr hangingPunct="0"/>
            <a:r>
              <a:rPr lang="de-DE" sz="2600" i="1" dirty="0">
                <a:effectLst/>
                <a:latin typeface="+mn-lt"/>
                <a:ea typeface="Times New Roman" panose="02020603050405020304" pitchFamily="18" charset="0"/>
                <a:cs typeface="Times New Roman" panose="02020603050405020304" pitchFamily="18" charset="0"/>
              </a:rPr>
              <a:t>Jesaja 4.4,5</a:t>
            </a:r>
            <a:br>
              <a:rPr lang="de-AT" sz="2600" dirty="0">
                <a:latin typeface="+mn-lt"/>
                <a:ea typeface="Times New Roman" panose="02020603050405020304" pitchFamily="18" charset="0"/>
                <a:cs typeface="Times New Roman" panose="02020603050405020304" pitchFamily="18" charset="0"/>
              </a:rPr>
            </a:br>
            <a:r>
              <a:rPr lang="de-DE" sz="2600" i="1" dirty="0">
                <a:effectLst/>
                <a:latin typeface="+mn-lt"/>
                <a:ea typeface="Times New Roman" panose="02020603050405020304" pitchFamily="18" charset="0"/>
                <a:cs typeface="Times New Roman" panose="02020603050405020304" pitchFamily="18" charset="0"/>
              </a:rPr>
              <a:t>Lukas 3.16-17</a:t>
            </a:r>
            <a:br>
              <a:rPr lang="de-DE" sz="2600" i="1" dirty="0">
                <a:effectLst/>
                <a:latin typeface="+mn-lt"/>
                <a:ea typeface="Times New Roman" panose="02020603050405020304" pitchFamily="18" charset="0"/>
                <a:cs typeface="Times New Roman" panose="02020603050405020304" pitchFamily="18" charset="0"/>
              </a:rPr>
            </a:br>
            <a:r>
              <a:rPr lang="de-DE" sz="2600" i="1" dirty="0">
                <a:effectLst/>
                <a:latin typeface="+mn-lt"/>
                <a:ea typeface="Times New Roman" panose="02020603050405020304" pitchFamily="18" charset="0"/>
                <a:cs typeface="Times New Roman" panose="02020603050405020304" pitchFamily="18" charset="0"/>
              </a:rPr>
              <a:t>Apostelgeschichte 1.8 + 2.3-4</a:t>
            </a:r>
          </a:p>
          <a:p>
            <a:pPr hangingPunct="0"/>
            <a:r>
              <a:rPr lang="de-DE" sz="2600" dirty="0">
                <a:effectLst/>
                <a:latin typeface="+mn-lt"/>
                <a:ea typeface="Times New Roman" panose="02020603050405020304" pitchFamily="18" charset="0"/>
                <a:cs typeface="Times New Roman" panose="02020603050405020304" pitchFamily="18" charset="0"/>
              </a:rPr>
              <a:t>a. Feuer ist Symbol der Kraft und der Gegenwart Gottes.</a:t>
            </a:r>
            <a:br>
              <a:rPr lang="de-DE" sz="2600" dirty="0">
                <a:effectLst/>
                <a:latin typeface="+mn-lt"/>
                <a:ea typeface="Times New Roman" panose="02020603050405020304" pitchFamily="18" charset="0"/>
                <a:cs typeface="Times New Roman" panose="02020603050405020304" pitchFamily="18" charset="0"/>
              </a:rPr>
            </a:br>
            <a:r>
              <a:rPr lang="de-DE" sz="2600" dirty="0">
                <a:effectLst/>
                <a:latin typeface="+mn-lt"/>
                <a:ea typeface="Times New Roman" panose="02020603050405020304" pitchFamily="18" charset="0"/>
                <a:cs typeface="Times New Roman" panose="02020603050405020304" pitchFamily="18" charset="0"/>
              </a:rPr>
              <a:t>(Exodus 3 + 13 – 1 Könige 18)</a:t>
            </a:r>
          </a:p>
          <a:p>
            <a:pPr hangingPunct="0"/>
            <a:r>
              <a:rPr lang="de-DE" sz="2600" dirty="0">
                <a:effectLst/>
                <a:latin typeface="+mn-lt"/>
                <a:ea typeface="Times New Roman" panose="02020603050405020304" pitchFamily="18" charset="0"/>
                <a:cs typeface="Times New Roman" panose="02020603050405020304" pitchFamily="18" charset="0"/>
              </a:rPr>
              <a:t>b. Feuer ist etwas Verzehrendes („Ganzopfer“)</a:t>
            </a:r>
            <a:endParaRPr lang="de-AT" sz="2600" dirty="0">
              <a:latin typeface="+mn-lt"/>
              <a:ea typeface="Times New Roman" panose="02020603050405020304" pitchFamily="18" charset="0"/>
              <a:cs typeface="Times New Roman" panose="02020603050405020304" pitchFamily="18" charset="0"/>
            </a:endParaRPr>
          </a:p>
          <a:p>
            <a:pPr hangingPunct="0"/>
            <a:r>
              <a:rPr lang="de-DE" sz="2600" dirty="0">
                <a:effectLst/>
                <a:latin typeface="+mn-lt"/>
                <a:ea typeface="Times New Roman" panose="02020603050405020304" pitchFamily="18" charset="0"/>
                <a:cs typeface="Times New Roman" panose="02020603050405020304" pitchFamily="18" charset="0"/>
              </a:rPr>
              <a:t>c. Feuer läutert und reinigt.</a:t>
            </a:r>
            <a:endParaRPr lang="de-AT" sz="2600" dirty="0">
              <a:latin typeface="+mn-lt"/>
              <a:ea typeface="Times New Roman" panose="02020603050405020304" pitchFamily="18" charset="0"/>
              <a:cs typeface="Times New Roman" panose="02020603050405020304" pitchFamily="18" charset="0"/>
            </a:endParaRPr>
          </a:p>
          <a:p>
            <a:pPr hangingPunct="0"/>
            <a:r>
              <a:rPr lang="de-DE" sz="2600" dirty="0">
                <a:effectLst/>
                <a:latin typeface="+mn-lt"/>
                <a:ea typeface="Times New Roman" panose="02020603050405020304" pitchFamily="18" charset="0"/>
                <a:cs typeface="Times New Roman" panose="02020603050405020304" pitchFamily="18" charset="0"/>
              </a:rPr>
              <a:t>d. Feuer breitet sich aus (Lukas 12.49)</a:t>
            </a:r>
            <a:endParaRPr lang="de-AT" sz="2600" dirty="0">
              <a:latin typeface="+mn-lt"/>
              <a:ea typeface="Times New Roman" panose="02020603050405020304" pitchFamily="18" charset="0"/>
              <a:cs typeface="Times New Roman" panose="02020603050405020304" pitchFamily="18" charset="0"/>
            </a:endParaRPr>
          </a:p>
          <a:p>
            <a:pPr hangingPunct="0"/>
            <a:r>
              <a:rPr lang="de-DE" sz="2600" dirty="0">
                <a:effectLst/>
                <a:latin typeface="+mn-lt"/>
                <a:ea typeface="Times New Roman" panose="02020603050405020304" pitchFamily="18" charset="0"/>
                <a:cs typeface="Times New Roman" panose="02020603050405020304" pitchFamily="18" charset="0"/>
              </a:rPr>
              <a:t>e. Feuer wärmt und leuchtet (Wir sind durch den Geist Licht der Welt, bringen die Wärme und Liebe, die sie so dringend braucht…)</a:t>
            </a:r>
            <a:endParaRPr lang="de-AT" sz="3000" dirty="0">
              <a:latin typeface="+mn-lt"/>
            </a:endParaRPr>
          </a:p>
        </p:txBody>
      </p:sp>
    </p:spTree>
    <p:extLst>
      <p:ext uri="{BB962C8B-B14F-4D97-AF65-F5344CB8AC3E}">
        <p14:creationId xmlns:p14="http://schemas.microsoft.com/office/powerpoint/2010/main" val="424736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2833ED-2983-E76B-7AEB-23DBD401A033}"/>
              </a:ext>
            </a:extLst>
          </p:cNvPr>
          <p:cNvSpPr>
            <a:spLocks noGrp="1"/>
          </p:cNvSpPr>
          <p:nvPr>
            <p:ph type="title"/>
          </p:nvPr>
        </p:nvSpPr>
        <p:spPr/>
        <p:txBody>
          <a:bodyPr/>
          <a:lstStyle/>
          <a:p>
            <a:r>
              <a:rPr lang="de-DE" sz="3600" dirty="0">
                <a:solidFill>
                  <a:srgbClr val="FFC000"/>
                </a:solidFill>
              </a:rPr>
              <a:t>2. Das Wasser – Johannes 7.38-39</a:t>
            </a:r>
            <a:br>
              <a:rPr lang="de-AT" sz="3600" dirty="0">
                <a:solidFill>
                  <a:srgbClr val="FFC000"/>
                </a:solidFill>
              </a:rPr>
            </a:br>
            <a:endParaRPr lang="de-AT" dirty="0">
              <a:solidFill>
                <a:srgbClr val="FFC000"/>
              </a:solidFill>
            </a:endParaRPr>
          </a:p>
        </p:txBody>
      </p:sp>
      <p:sp>
        <p:nvSpPr>
          <p:cNvPr id="3" name="Inhaltsplatzhalter 2">
            <a:extLst>
              <a:ext uri="{FF2B5EF4-FFF2-40B4-BE49-F238E27FC236}">
                <a16:creationId xmlns:a16="http://schemas.microsoft.com/office/drawing/2014/main" id="{9CD17354-FF20-6427-B6C1-56CA9AD07578}"/>
              </a:ext>
            </a:extLst>
          </p:cNvPr>
          <p:cNvSpPr>
            <a:spLocks noGrp="1"/>
          </p:cNvSpPr>
          <p:nvPr>
            <p:ph idx="1"/>
          </p:nvPr>
        </p:nvSpPr>
        <p:spPr>
          <a:xfrm>
            <a:off x="1103311" y="1380932"/>
            <a:ext cx="10442577" cy="5477068"/>
          </a:xfrm>
        </p:spPr>
        <p:txBody>
          <a:bodyPr>
            <a:normAutofit lnSpcReduction="10000"/>
          </a:bodyPr>
          <a:lstStyle/>
          <a:p>
            <a:pPr hangingPunct="0"/>
            <a:r>
              <a:rPr lang="de-DE" sz="2800" i="1" dirty="0"/>
              <a:t>Johannes 3.5</a:t>
            </a:r>
            <a:br>
              <a:rPr lang="de-DE" sz="2800" i="1" dirty="0"/>
            </a:br>
            <a:r>
              <a:rPr lang="de-DE" sz="2800" i="1" dirty="0"/>
              <a:t>Johannes 4.13,14</a:t>
            </a:r>
            <a:br>
              <a:rPr lang="de-DE" sz="2800" i="1" dirty="0"/>
            </a:br>
            <a:r>
              <a:rPr lang="de-DE" sz="2800" dirty="0"/>
              <a:t>a. Wasser ist Symbol des Lebens und der Frische.</a:t>
            </a:r>
            <a:br>
              <a:rPr lang="de-DE" sz="2800" dirty="0"/>
            </a:br>
            <a:r>
              <a:rPr lang="de-DE" sz="2800" dirty="0"/>
              <a:t>Es geht um lebendiges Wasser.</a:t>
            </a:r>
          </a:p>
          <a:p>
            <a:pPr hangingPunct="0"/>
            <a:r>
              <a:rPr lang="de-DE" sz="2800" dirty="0"/>
              <a:t>HEUTE mit Gott leben…</a:t>
            </a:r>
          </a:p>
          <a:p>
            <a:pPr hangingPunct="0"/>
            <a:r>
              <a:rPr lang="de-AT" sz="2800" dirty="0"/>
              <a:t>…oder „ein provisorisches Dasein“?</a:t>
            </a:r>
          </a:p>
          <a:p>
            <a:pPr hangingPunct="0"/>
            <a:r>
              <a:rPr lang="de-AT" sz="2800" dirty="0"/>
              <a:t>Heute mit Gott leben =</a:t>
            </a:r>
            <a:r>
              <a:rPr lang="de-DE" sz="2800" dirty="0"/>
              <a:t> nicht in der Rückwendung leben!</a:t>
            </a:r>
            <a:endParaRPr lang="de-AT" sz="2800" dirty="0"/>
          </a:p>
          <a:p>
            <a:pPr hangingPunct="0"/>
            <a:r>
              <a:rPr lang="de-DE" sz="2800" dirty="0"/>
              <a:t>	b. Wasser reinigt</a:t>
            </a:r>
            <a:endParaRPr lang="de-AT" sz="2800" dirty="0"/>
          </a:p>
          <a:p>
            <a:pPr hangingPunct="0"/>
            <a:r>
              <a:rPr lang="de-DE" sz="2800" dirty="0"/>
              <a:t>	c. Wasser stillt den Durst (Lebensdurst!)</a:t>
            </a:r>
            <a:endParaRPr lang="de-AT" sz="2800" dirty="0"/>
          </a:p>
          <a:p>
            <a:r>
              <a:rPr lang="de-DE" sz="2800" dirty="0"/>
              <a:t>	d. Wasser verbreitet sich.</a:t>
            </a:r>
            <a:br>
              <a:rPr lang="de-DE" sz="2800" dirty="0"/>
            </a:br>
            <a:r>
              <a:rPr lang="de-DE" sz="2800" dirty="0"/>
              <a:t>	e. Wasser heilt</a:t>
            </a:r>
            <a:endParaRPr lang="de-AT" sz="2800" dirty="0"/>
          </a:p>
        </p:txBody>
      </p:sp>
    </p:spTree>
    <p:extLst>
      <p:ext uri="{BB962C8B-B14F-4D97-AF65-F5344CB8AC3E}">
        <p14:creationId xmlns:p14="http://schemas.microsoft.com/office/powerpoint/2010/main" val="405423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E0111D-D67E-AEC4-9D70-253BD48CD5A5}"/>
              </a:ext>
            </a:extLst>
          </p:cNvPr>
          <p:cNvSpPr>
            <a:spLocks noGrp="1"/>
          </p:cNvSpPr>
          <p:nvPr>
            <p:ph type="title"/>
          </p:nvPr>
        </p:nvSpPr>
        <p:spPr/>
        <p:txBody>
          <a:bodyPr/>
          <a:lstStyle/>
          <a:p>
            <a:r>
              <a:rPr lang="de-DE" sz="3600" dirty="0">
                <a:solidFill>
                  <a:srgbClr val="FFC000"/>
                </a:solidFill>
              </a:rPr>
              <a:t>3. Das Siegel – Epheser 1.13</a:t>
            </a:r>
            <a:endParaRPr lang="de-AT" dirty="0">
              <a:solidFill>
                <a:srgbClr val="FFC000"/>
              </a:solidFill>
            </a:endParaRPr>
          </a:p>
        </p:txBody>
      </p:sp>
      <p:sp>
        <p:nvSpPr>
          <p:cNvPr id="3" name="Inhaltsplatzhalter 2">
            <a:extLst>
              <a:ext uri="{FF2B5EF4-FFF2-40B4-BE49-F238E27FC236}">
                <a16:creationId xmlns:a16="http://schemas.microsoft.com/office/drawing/2014/main" id="{098F65B0-DB0A-94CB-3543-F6C637A93001}"/>
              </a:ext>
            </a:extLst>
          </p:cNvPr>
          <p:cNvSpPr>
            <a:spLocks noGrp="1"/>
          </p:cNvSpPr>
          <p:nvPr>
            <p:ph idx="1"/>
          </p:nvPr>
        </p:nvSpPr>
        <p:spPr>
          <a:xfrm>
            <a:off x="1103312" y="1278294"/>
            <a:ext cx="10364010" cy="5477069"/>
          </a:xfrm>
        </p:spPr>
        <p:txBody>
          <a:bodyPr>
            <a:normAutofit/>
          </a:bodyPr>
          <a:lstStyle/>
          <a:p>
            <a:pPr hangingPunct="0"/>
            <a:r>
              <a:rPr lang="de-DE" sz="2800" i="1" dirty="0"/>
              <a:t>Epheser 4.30</a:t>
            </a:r>
            <a:br>
              <a:rPr lang="de-DE" sz="2800" i="1" dirty="0"/>
            </a:br>
            <a:r>
              <a:rPr lang="de-DE" sz="2800" i="1" dirty="0"/>
              <a:t>2 Korinther 1.22</a:t>
            </a:r>
            <a:br>
              <a:rPr lang="de-DE" sz="2800" i="1" dirty="0"/>
            </a:br>
            <a:r>
              <a:rPr lang="de-DE" sz="2800" i="1" dirty="0"/>
              <a:t>2 Korinther 5.5</a:t>
            </a:r>
            <a:endParaRPr lang="de-AT" sz="2800" dirty="0"/>
          </a:p>
          <a:p>
            <a:pPr hangingPunct="0"/>
            <a:r>
              <a:rPr lang="de-DE" sz="2800" dirty="0"/>
              <a:t>a. Versiegelung bezeichnet den Abschluss einer Handlung.</a:t>
            </a:r>
            <a:br>
              <a:rPr lang="de-DE" sz="2800" dirty="0"/>
            </a:br>
            <a:r>
              <a:rPr lang="de-DE" sz="2800" dirty="0"/>
              <a:t>(Der Vertrag ist dann auch bindend – Heilsgewissheit)</a:t>
            </a:r>
            <a:endParaRPr lang="de-AT" sz="2800" dirty="0"/>
          </a:p>
          <a:p>
            <a:pPr hangingPunct="0"/>
            <a:r>
              <a:rPr lang="de-DE" sz="2800" dirty="0"/>
              <a:t>b. Ein Siegel ist ein Echtheitszeichen (2 Korinther 13.5)</a:t>
            </a:r>
            <a:endParaRPr lang="de-AT" sz="2800" dirty="0"/>
          </a:p>
          <a:p>
            <a:pPr hangingPunct="0"/>
            <a:r>
              <a:rPr lang="de-DE" sz="2800" dirty="0"/>
              <a:t>c. Ein Siegel ist ein Eigentumszeichen (Offenbarung 7.1,7)</a:t>
            </a:r>
            <a:endParaRPr lang="de-AT" sz="2800" dirty="0"/>
          </a:p>
          <a:p>
            <a:r>
              <a:rPr lang="de-DE" sz="2800" dirty="0"/>
              <a:t>d. In der Versiegelung empfangen wir ein „Angeld“ auf unser himmlisches Erbe.</a:t>
            </a:r>
            <a:endParaRPr lang="de-AT" sz="2800" dirty="0"/>
          </a:p>
        </p:txBody>
      </p:sp>
    </p:spTree>
    <p:extLst>
      <p:ext uri="{BB962C8B-B14F-4D97-AF65-F5344CB8AC3E}">
        <p14:creationId xmlns:p14="http://schemas.microsoft.com/office/powerpoint/2010/main" val="676647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7A6F59-3D4C-A4F2-D0F6-25868A811F2D}"/>
              </a:ext>
            </a:extLst>
          </p:cNvPr>
          <p:cNvSpPr>
            <a:spLocks noGrp="1"/>
          </p:cNvSpPr>
          <p:nvPr>
            <p:ph type="title"/>
          </p:nvPr>
        </p:nvSpPr>
        <p:spPr>
          <a:xfrm>
            <a:off x="645130" y="98155"/>
            <a:ext cx="9404723" cy="156883"/>
          </a:xfrm>
        </p:spPr>
        <p:txBody>
          <a:bodyPr/>
          <a:lstStyle/>
          <a:p>
            <a:endParaRPr lang="de-AT" dirty="0"/>
          </a:p>
        </p:txBody>
      </p:sp>
      <p:sp>
        <p:nvSpPr>
          <p:cNvPr id="3" name="Inhaltsplatzhalter 2">
            <a:extLst>
              <a:ext uri="{FF2B5EF4-FFF2-40B4-BE49-F238E27FC236}">
                <a16:creationId xmlns:a16="http://schemas.microsoft.com/office/drawing/2014/main" id="{F48F5278-2C0C-DBD8-E62A-1F498568D3C0}"/>
              </a:ext>
            </a:extLst>
          </p:cNvPr>
          <p:cNvSpPr>
            <a:spLocks noGrp="1"/>
          </p:cNvSpPr>
          <p:nvPr>
            <p:ph idx="1"/>
          </p:nvPr>
        </p:nvSpPr>
        <p:spPr>
          <a:xfrm>
            <a:off x="1187288" y="858417"/>
            <a:ext cx="8946541" cy="5784979"/>
          </a:xfrm>
        </p:spPr>
        <p:txBody>
          <a:bodyPr>
            <a:normAutofit/>
          </a:bodyPr>
          <a:lstStyle/>
          <a:p>
            <a:pPr hangingPunct="0"/>
            <a:r>
              <a:rPr lang="de-DE" sz="2800" b="1" dirty="0">
                <a:solidFill>
                  <a:srgbClr val="FFC000"/>
                </a:solidFill>
              </a:rPr>
              <a:t>4. Das Öl – Matthäus 25.3</a:t>
            </a:r>
            <a:endParaRPr lang="de-AT" sz="2800" dirty="0">
              <a:solidFill>
                <a:srgbClr val="FFC000"/>
              </a:solidFill>
            </a:endParaRPr>
          </a:p>
          <a:p>
            <a:pPr hangingPunct="0"/>
            <a:r>
              <a:rPr lang="de-DE" sz="2800" i="1" dirty="0"/>
              <a:t>Psalm 23.5</a:t>
            </a:r>
            <a:br>
              <a:rPr lang="de-DE" sz="2800" i="1" dirty="0"/>
            </a:br>
            <a:r>
              <a:rPr lang="de-DE" sz="2800" i="1" dirty="0"/>
              <a:t>Psalm 104.15</a:t>
            </a:r>
            <a:endParaRPr lang="de-DE" sz="2800" b="1" i="1" u="sng" dirty="0"/>
          </a:p>
          <a:p>
            <a:pPr hangingPunct="0"/>
            <a:r>
              <a:rPr lang="de-DE" sz="2800" dirty="0"/>
              <a:t>a. Öl ist ein Brennstoff für Lampen.</a:t>
            </a:r>
            <a:endParaRPr lang="de-AT" sz="2800" dirty="0"/>
          </a:p>
          <a:p>
            <a:pPr hangingPunct="0"/>
            <a:r>
              <a:rPr lang="de-DE" sz="2800" dirty="0"/>
              <a:t>b. Öl ist ein Schönheitsmittel.</a:t>
            </a:r>
            <a:endParaRPr lang="de-AT" sz="2800" dirty="0"/>
          </a:p>
          <a:p>
            <a:pPr hangingPunct="0"/>
            <a:r>
              <a:rPr lang="de-DE" sz="2800" dirty="0"/>
              <a:t>c. Öl ist eine Arznei.</a:t>
            </a:r>
            <a:endParaRPr lang="de-AT" sz="2800" dirty="0"/>
          </a:p>
          <a:p>
            <a:pPr hangingPunct="0"/>
            <a:r>
              <a:rPr lang="de-DE" sz="2800" dirty="0"/>
              <a:t>d. Öl wird bei der Salbung von Königen, Priestern und Propheten verwendet.</a:t>
            </a:r>
          </a:p>
          <a:p>
            <a:pPr hangingPunct="0"/>
            <a:r>
              <a:rPr lang="de-DE" sz="2800" dirty="0"/>
              <a:t>(1 Johannes 2.20,27)</a:t>
            </a:r>
            <a:endParaRPr lang="de-AT" sz="2800" dirty="0"/>
          </a:p>
        </p:txBody>
      </p:sp>
    </p:spTree>
    <p:extLst>
      <p:ext uri="{BB962C8B-B14F-4D97-AF65-F5344CB8AC3E}">
        <p14:creationId xmlns:p14="http://schemas.microsoft.com/office/powerpoint/2010/main" val="3057772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C5552-DC4F-393E-D610-1AADB7305805}"/>
              </a:ext>
            </a:extLst>
          </p:cNvPr>
          <p:cNvSpPr>
            <a:spLocks noGrp="1"/>
          </p:cNvSpPr>
          <p:nvPr>
            <p:ph type="title"/>
          </p:nvPr>
        </p:nvSpPr>
        <p:spPr>
          <a:xfrm>
            <a:off x="645130" y="0"/>
            <a:ext cx="9404723" cy="156883"/>
          </a:xfrm>
        </p:spPr>
        <p:txBody>
          <a:bodyPr/>
          <a:lstStyle/>
          <a:p>
            <a:endParaRPr lang="de-AT" dirty="0"/>
          </a:p>
        </p:txBody>
      </p:sp>
      <p:sp>
        <p:nvSpPr>
          <p:cNvPr id="3" name="Inhaltsplatzhalter 2">
            <a:extLst>
              <a:ext uri="{FF2B5EF4-FFF2-40B4-BE49-F238E27FC236}">
                <a16:creationId xmlns:a16="http://schemas.microsoft.com/office/drawing/2014/main" id="{068A6D6C-FF26-7AEB-2A7D-97DA7FC042A8}"/>
              </a:ext>
            </a:extLst>
          </p:cNvPr>
          <p:cNvSpPr>
            <a:spLocks noGrp="1"/>
          </p:cNvSpPr>
          <p:nvPr>
            <p:ph idx="1"/>
          </p:nvPr>
        </p:nvSpPr>
        <p:spPr>
          <a:xfrm>
            <a:off x="1103312" y="802434"/>
            <a:ext cx="8946541" cy="5445966"/>
          </a:xfrm>
        </p:spPr>
        <p:txBody>
          <a:bodyPr>
            <a:normAutofit fontScale="92500" lnSpcReduction="10000"/>
          </a:bodyPr>
          <a:lstStyle/>
          <a:p>
            <a:pPr hangingPunct="0"/>
            <a:r>
              <a:rPr lang="de-DE" sz="2800" b="1" dirty="0">
                <a:solidFill>
                  <a:srgbClr val="FFC000"/>
                </a:solidFill>
              </a:rPr>
              <a:t>5. Der Wind – Apostelgeschichte 2.2-4</a:t>
            </a:r>
            <a:endParaRPr lang="de-AT" sz="2800" dirty="0">
              <a:solidFill>
                <a:srgbClr val="FFC000"/>
              </a:solidFill>
            </a:endParaRPr>
          </a:p>
          <a:p>
            <a:pPr hangingPunct="0"/>
            <a:r>
              <a:rPr lang="de-DE" sz="2800" i="1" dirty="0"/>
              <a:t>Hesekiel 37</a:t>
            </a:r>
            <a:endParaRPr lang="de-AT" sz="2800" dirty="0"/>
          </a:p>
          <a:p>
            <a:r>
              <a:rPr lang="de-DE" sz="2800" i="1" dirty="0"/>
              <a:t>Johannes 3</a:t>
            </a:r>
            <a:br>
              <a:rPr lang="de-DE" sz="2800" i="1" dirty="0"/>
            </a:br>
            <a:endParaRPr lang="de-DE" sz="2800" i="1" dirty="0"/>
          </a:p>
          <a:p>
            <a:pPr hangingPunct="0"/>
            <a:r>
              <a:rPr lang="de-DE" sz="2800" b="1" dirty="0">
                <a:solidFill>
                  <a:srgbClr val="FFC000"/>
                </a:solidFill>
              </a:rPr>
              <a:t>6. Die Taube – Matthäus 3.16,17</a:t>
            </a:r>
            <a:endParaRPr lang="de-DE" sz="2800" b="1" u="sng" dirty="0">
              <a:solidFill>
                <a:srgbClr val="FFC000"/>
              </a:solidFill>
            </a:endParaRPr>
          </a:p>
          <a:p>
            <a:pPr hangingPunct="0"/>
            <a:r>
              <a:rPr lang="de-DE" sz="2800" dirty="0"/>
              <a:t>a. Die Taube steht für Liebe, Sanftmut und Arglosigkeit.</a:t>
            </a:r>
            <a:endParaRPr lang="de-AT" sz="2800" dirty="0"/>
          </a:p>
          <a:p>
            <a:pPr hangingPunct="0"/>
            <a:r>
              <a:rPr lang="de-DE" sz="2800" dirty="0"/>
              <a:t>	b. Die Taube steht für Treue.</a:t>
            </a:r>
            <a:endParaRPr lang="de-AT" sz="2800" dirty="0"/>
          </a:p>
          <a:p>
            <a:pPr hangingPunct="0"/>
            <a:r>
              <a:rPr lang="de-DE" sz="2800" dirty="0"/>
              <a:t>	c. Die Taube lehrt uns Reinheit.</a:t>
            </a:r>
            <a:endParaRPr lang="de-AT" sz="2800" dirty="0"/>
          </a:p>
          <a:p>
            <a:pPr hangingPunct="0"/>
            <a:r>
              <a:rPr lang="de-DE" sz="2800" dirty="0"/>
              <a:t>	d. Die Taube lehrt uns Fürsorge (1 Mose 1.2 – bewahrend, schützend)</a:t>
            </a:r>
            <a:br>
              <a:rPr lang="de-DE" i="1" dirty="0"/>
            </a:br>
            <a:endParaRPr lang="de-AT" dirty="0"/>
          </a:p>
          <a:p>
            <a:endParaRPr lang="de-AT" dirty="0"/>
          </a:p>
        </p:txBody>
      </p:sp>
    </p:spTree>
    <p:extLst>
      <p:ext uri="{BB962C8B-B14F-4D97-AF65-F5344CB8AC3E}">
        <p14:creationId xmlns:p14="http://schemas.microsoft.com/office/powerpoint/2010/main" val="2275212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D8C39-0E9D-3636-07CB-F36324ADC2B3}"/>
            </a:ext>
          </a:extLst>
        </p:cNvPr>
        <p:cNvGrpSpPr/>
        <p:nvPr/>
      </p:nvGrpSpPr>
      <p:grpSpPr>
        <a:xfrm>
          <a:off x="0" y="0"/>
          <a:ext cx="0" cy="0"/>
          <a:chOff x="0" y="0"/>
          <a:chExt cx="0" cy="0"/>
        </a:xfrm>
      </p:grpSpPr>
      <p:sp>
        <p:nvSpPr>
          <p:cNvPr id="77826" name="Oval 3">
            <a:extLst>
              <a:ext uri="{FF2B5EF4-FFF2-40B4-BE49-F238E27FC236}">
                <a16:creationId xmlns:a16="http://schemas.microsoft.com/office/drawing/2014/main" id="{1A1DFD37-3BFC-13FB-3DBC-F206605B5073}"/>
              </a:ext>
            </a:extLst>
          </p:cNvPr>
          <p:cNvSpPr>
            <a:spLocks noChangeArrowheads="1"/>
          </p:cNvSpPr>
          <p:nvPr/>
        </p:nvSpPr>
        <p:spPr bwMode="auto">
          <a:xfrm>
            <a:off x="5662613" y="5080000"/>
            <a:ext cx="1073150" cy="1066800"/>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27" name="Rectangle 4">
            <a:extLst>
              <a:ext uri="{FF2B5EF4-FFF2-40B4-BE49-F238E27FC236}">
                <a16:creationId xmlns:a16="http://schemas.microsoft.com/office/drawing/2014/main" id="{2B6D940E-FFAF-D8E4-02B4-906B1C66DBF7}"/>
              </a:ext>
            </a:extLst>
          </p:cNvPr>
          <p:cNvSpPr>
            <a:spLocks noChangeArrowheads="1"/>
          </p:cNvSpPr>
          <p:nvPr/>
        </p:nvSpPr>
        <p:spPr bwMode="auto">
          <a:xfrm>
            <a:off x="5743575" y="2543175"/>
            <a:ext cx="863600" cy="895350"/>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2" name="Group 21">
            <a:extLst>
              <a:ext uri="{FF2B5EF4-FFF2-40B4-BE49-F238E27FC236}">
                <a16:creationId xmlns:a16="http://schemas.microsoft.com/office/drawing/2014/main" id="{501A7AD0-FDD5-5011-DD4A-1912152FEF8E}"/>
              </a:ext>
            </a:extLst>
          </p:cNvPr>
          <p:cNvGrpSpPr>
            <a:grpSpLocks/>
          </p:cNvGrpSpPr>
          <p:nvPr/>
        </p:nvGrpSpPr>
        <p:grpSpPr bwMode="auto">
          <a:xfrm>
            <a:off x="5662614" y="3735389"/>
            <a:ext cx="987425" cy="1019175"/>
            <a:chOff x="2154" y="2205"/>
            <a:chExt cx="726" cy="726"/>
          </a:xfrm>
        </p:grpSpPr>
        <p:grpSp>
          <p:nvGrpSpPr>
            <p:cNvPr id="77856" name="Group 22">
              <a:extLst>
                <a:ext uri="{FF2B5EF4-FFF2-40B4-BE49-F238E27FC236}">
                  <a16:creationId xmlns:a16="http://schemas.microsoft.com/office/drawing/2014/main" id="{53B6CD78-91A1-196A-408D-276766CEEADF}"/>
                </a:ext>
              </a:extLst>
            </p:cNvPr>
            <p:cNvGrpSpPr>
              <a:grpSpLocks/>
            </p:cNvGrpSpPr>
            <p:nvPr/>
          </p:nvGrpSpPr>
          <p:grpSpPr bwMode="auto">
            <a:xfrm>
              <a:off x="2154" y="2205"/>
              <a:ext cx="726" cy="726"/>
              <a:chOff x="2426" y="1888"/>
              <a:chExt cx="726" cy="726"/>
            </a:xfrm>
          </p:grpSpPr>
          <p:sp>
            <p:nvSpPr>
              <p:cNvPr id="77858" name="Oval 23">
                <a:extLst>
                  <a:ext uri="{FF2B5EF4-FFF2-40B4-BE49-F238E27FC236}">
                    <a16:creationId xmlns:a16="http://schemas.microsoft.com/office/drawing/2014/main" id="{019B3C3B-8A0B-5626-0BAC-BB29A17FC1F3}"/>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59" name="Line 24">
                <a:extLst>
                  <a:ext uri="{FF2B5EF4-FFF2-40B4-BE49-F238E27FC236}">
                    <a16:creationId xmlns:a16="http://schemas.microsoft.com/office/drawing/2014/main" id="{E7BABF15-69DC-972A-A72B-B9060E868011}"/>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0" name="Line 25">
                <a:extLst>
                  <a:ext uri="{FF2B5EF4-FFF2-40B4-BE49-F238E27FC236}">
                    <a16:creationId xmlns:a16="http://schemas.microsoft.com/office/drawing/2014/main" id="{B9816AB5-906B-9E26-EE1E-BE061388EB11}"/>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1" name="Line 26">
                <a:extLst>
                  <a:ext uri="{FF2B5EF4-FFF2-40B4-BE49-F238E27FC236}">
                    <a16:creationId xmlns:a16="http://schemas.microsoft.com/office/drawing/2014/main" id="{64D436D4-5473-AD40-CFBB-C3CBFD5F5CDD}"/>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57" name="Oval 27">
              <a:extLst>
                <a:ext uri="{FF2B5EF4-FFF2-40B4-BE49-F238E27FC236}">
                  <a16:creationId xmlns:a16="http://schemas.microsoft.com/office/drawing/2014/main" id="{678006E6-7FBD-F485-C3C0-BB717E6E7A43}"/>
                </a:ext>
              </a:extLst>
            </p:cNvPr>
            <p:cNvSpPr>
              <a:spLocks noChangeArrowheads="1"/>
            </p:cNvSpPr>
            <p:nvPr/>
          </p:nvSpPr>
          <p:spPr bwMode="auto">
            <a:xfrm>
              <a:off x="2336" y="2387"/>
              <a:ext cx="363" cy="363"/>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sp>
        <p:nvSpPr>
          <p:cNvPr id="77833" name="Oval 28">
            <a:extLst>
              <a:ext uri="{FF2B5EF4-FFF2-40B4-BE49-F238E27FC236}">
                <a16:creationId xmlns:a16="http://schemas.microsoft.com/office/drawing/2014/main" id="{10857731-C9A7-6B20-0295-0FEC8525FCD1}"/>
              </a:ext>
            </a:extLst>
          </p:cNvPr>
          <p:cNvSpPr>
            <a:spLocks noChangeArrowheads="1"/>
          </p:cNvSpPr>
          <p:nvPr/>
        </p:nvSpPr>
        <p:spPr bwMode="auto">
          <a:xfrm>
            <a:off x="5816601" y="5230814"/>
            <a:ext cx="741363" cy="7651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4" name="Oval 10">
            <a:extLst>
              <a:ext uri="{FF2B5EF4-FFF2-40B4-BE49-F238E27FC236}">
                <a16:creationId xmlns:a16="http://schemas.microsoft.com/office/drawing/2014/main" id="{9188CEAF-97BD-5C5E-CBA0-2E3D27F745EC}"/>
              </a:ext>
            </a:extLst>
          </p:cNvPr>
          <p:cNvSpPr>
            <a:spLocks noChangeArrowheads="1"/>
          </p:cNvSpPr>
          <p:nvPr/>
        </p:nvSpPr>
        <p:spPr bwMode="auto">
          <a:xfrm>
            <a:off x="2984501" y="2382838"/>
            <a:ext cx="993775" cy="1008062"/>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5" name="Rectangle 11">
            <a:extLst>
              <a:ext uri="{FF2B5EF4-FFF2-40B4-BE49-F238E27FC236}">
                <a16:creationId xmlns:a16="http://schemas.microsoft.com/office/drawing/2014/main" id="{ABB9CBD0-23C0-FA1C-215D-E06D2D45D411}"/>
              </a:ext>
            </a:extLst>
          </p:cNvPr>
          <p:cNvSpPr>
            <a:spLocks noChangeArrowheads="1"/>
          </p:cNvSpPr>
          <p:nvPr/>
        </p:nvSpPr>
        <p:spPr bwMode="auto">
          <a:xfrm>
            <a:off x="3033714" y="5099050"/>
            <a:ext cx="871537" cy="882650"/>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6" name="Group 14">
            <a:extLst>
              <a:ext uri="{FF2B5EF4-FFF2-40B4-BE49-F238E27FC236}">
                <a16:creationId xmlns:a16="http://schemas.microsoft.com/office/drawing/2014/main" id="{50D7AEC4-F4D8-6AA0-22AE-1C68C4BD9162}"/>
              </a:ext>
            </a:extLst>
          </p:cNvPr>
          <p:cNvGrpSpPr>
            <a:grpSpLocks/>
          </p:cNvGrpSpPr>
          <p:nvPr/>
        </p:nvGrpSpPr>
        <p:grpSpPr bwMode="auto">
          <a:xfrm>
            <a:off x="2984501" y="3822701"/>
            <a:ext cx="995363" cy="931863"/>
            <a:chOff x="2426" y="1888"/>
            <a:chExt cx="726" cy="726"/>
          </a:xfrm>
        </p:grpSpPr>
        <p:sp>
          <p:nvSpPr>
            <p:cNvPr id="77852" name="Oval 15">
              <a:extLst>
                <a:ext uri="{FF2B5EF4-FFF2-40B4-BE49-F238E27FC236}">
                  <a16:creationId xmlns:a16="http://schemas.microsoft.com/office/drawing/2014/main" id="{5F28E324-4A2C-6FF5-7FA8-7DE89D5E1C50}"/>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53" name="Line 16">
              <a:extLst>
                <a:ext uri="{FF2B5EF4-FFF2-40B4-BE49-F238E27FC236}">
                  <a16:creationId xmlns:a16="http://schemas.microsoft.com/office/drawing/2014/main" id="{BB912C77-6974-6FEC-2E7A-38A64A37BAC7}"/>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4" name="Line 17">
              <a:extLst>
                <a:ext uri="{FF2B5EF4-FFF2-40B4-BE49-F238E27FC236}">
                  <a16:creationId xmlns:a16="http://schemas.microsoft.com/office/drawing/2014/main" id="{44FBACAF-A056-72EE-5D55-79DD47821A52}"/>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5" name="Line 18">
              <a:extLst>
                <a:ext uri="{FF2B5EF4-FFF2-40B4-BE49-F238E27FC236}">
                  <a16:creationId xmlns:a16="http://schemas.microsoft.com/office/drawing/2014/main" id="{E85918B4-42DB-91B0-2DEB-35F25FE6ADE4}"/>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37" name="AutoShape 26">
            <a:extLst>
              <a:ext uri="{FF2B5EF4-FFF2-40B4-BE49-F238E27FC236}">
                <a16:creationId xmlns:a16="http://schemas.microsoft.com/office/drawing/2014/main" id="{E5231231-9E5B-9FCE-3D50-4E9E09CF2CF7}"/>
              </a:ext>
            </a:extLst>
          </p:cNvPr>
          <p:cNvSpPr>
            <a:spLocks noChangeArrowheads="1"/>
          </p:cNvSpPr>
          <p:nvPr/>
        </p:nvSpPr>
        <p:spPr bwMode="auto">
          <a:xfrm>
            <a:off x="3127376" y="2463801"/>
            <a:ext cx="684213" cy="568325"/>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8" name="Textfeld 1">
            <a:extLst>
              <a:ext uri="{FF2B5EF4-FFF2-40B4-BE49-F238E27FC236}">
                <a16:creationId xmlns:a16="http://schemas.microsoft.com/office/drawing/2014/main" id="{25713CC9-C09C-1CB3-470E-05DFF6016C09}"/>
              </a:ext>
            </a:extLst>
          </p:cNvPr>
          <p:cNvSpPr txBox="1">
            <a:spLocks noChangeArrowheads="1"/>
          </p:cNvSpPr>
          <p:nvPr/>
        </p:nvSpPr>
        <p:spPr bwMode="auto">
          <a:xfrm>
            <a:off x="2100263" y="6062663"/>
            <a:ext cx="2783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800" dirty="0"/>
              <a:t>Geschöpf Gottes</a:t>
            </a:r>
            <a:endParaRPr lang="de-AT" altLang="de-DE" sz="1800" dirty="0"/>
          </a:p>
        </p:txBody>
      </p:sp>
      <p:sp>
        <p:nvSpPr>
          <p:cNvPr id="77839" name="Textfeld 2">
            <a:extLst>
              <a:ext uri="{FF2B5EF4-FFF2-40B4-BE49-F238E27FC236}">
                <a16:creationId xmlns:a16="http://schemas.microsoft.com/office/drawing/2014/main" id="{E22A36A6-3EB0-8197-C4B8-7FA40D56729F}"/>
              </a:ext>
            </a:extLst>
          </p:cNvPr>
          <p:cNvSpPr txBox="1">
            <a:spLocks noChangeArrowheads="1"/>
          </p:cNvSpPr>
          <p:nvPr/>
        </p:nvSpPr>
        <p:spPr bwMode="auto">
          <a:xfrm>
            <a:off x="5019676" y="6296025"/>
            <a:ext cx="30907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800" dirty="0"/>
              <a:t>Gefallener Mensch</a:t>
            </a:r>
          </a:p>
        </p:txBody>
      </p:sp>
      <p:grpSp>
        <p:nvGrpSpPr>
          <p:cNvPr id="77841" name="Group 8">
            <a:extLst>
              <a:ext uri="{FF2B5EF4-FFF2-40B4-BE49-F238E27FC236}">
                <a16:creationId xmlns:a16="http://schemas.microsoft.com/office/drawing/2014/main" id="{2D329429-431D-ED85-1BB3-83F26D1F0285}"/>
              </a:ext>
            </a:extLst>
          </p:cNvPr>
          <p:cNvGrpSpPr>
            <a:grpSpLocks/>
          </p:cNvGrpSpPr>
          <p:nvPr/>
        </p:nvGrpSpPr>
        <p:grpSpPr bwMode="auto">
          <a:xfrm>
            <a:off x="5514975" y="271463"/>
            <a:ext cx="1295400" cy="1079500"/>
            <a:chOff x="1111" y="981"/>
            <a:chExt cx="816" cy="680"/>
          </a:xfrm>
        </p:grpSpPr>
        <p:sp>
          <p:nvSpPr>
            <p:cNvPr id="77848" name="AutoShape 4">
              <a:extLst>
                <a:ext uri="{FF2B5EF4-FFF2-40B4-BE49-F238E27FC236}">
                  <a16:creationId xmlns:a16="http://schemas.microsoft.com/office/drawing/2014/main" id="{0BF6A2D9-F686-43D1-3448-E358C23095DD}"/>
                </a:ext>
              </a:extLst>
            </p:cNvPr>
            <p:cNvSpPr>
              <a:spLocks noChangeArrowheads="1"/>
            </p:cNvSpPr>
            <p:nvPr/>
          </p:nvSpPr>
          <p:spPr bwMode="auto">
            <a:xfrm>
              <a:off x="1111" y="981"/>
              <a:ext cx="816" cy="680"/>
            </a:xfrm>
            <a:prstGeom prst="triangle">
              <a:avLst>
                <a:gd name="adj" fmla="val 50000"/>
              </a:avLst>
            </a:prstGeom>
            <a:solidFill>
              <a:srgbClr val="EDFF47"/>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49" name="Line 5">
              <a:extLst>
                <a:ext uri="{FF2B5EF4-FFF2-40B4-BE49-F238E27FC236}">
                  <a16:creationId xmlns:a16="http://schemas.microsoft.com/office/drawing/2014/main" id="{4291906F-79FF-ED88-8639-5107F3780F7B}"/>
                </a:ext>
              </a:extLst>
            </p:cNvPr>
            <p:cNvSpPr>
              <a:spLocks noChangeShapeType="1"/>
            </p:cNvSpPr>
            <p:nvPr/>
          </p:nvSpPr>
          <p:spPr bwMode="auto">
            <a:xfrm flipV="1">
              <a:off x="1111"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0" name="Line 6">
              <a:extLst>
                <a:ext uri="{FF2B5EF4-FFF2-40B4-BE49-F238E27FC236}">
                  <a16:creationId xmlns:a16="http://schemas.microsoft.com/office/drawing/2014/main" id="{2DEDFF67-9F9D-613B-703A-5F5E0D09DFE7}"/>
                </a:ext>
              </a:extLst>
            </p:cNvPr>
            <p:cNvSpPr>
              <a:spLocks noChangeShapeType="1"/>
            </p:cNvSpPr>
            <p:nvPr/>
          </p:nvSpPr>
          <p:spPr bwMode="auto">
            <a:xfrm>
              <a:off x="1519" y="981"/>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1" name="Line 7">
              <a:extLst>
                <a:ext uri="{FF2B5EF4-FFF2-40B4-BE49-F238E27FC236}">
                  <a16:creationId xmlns:a16="http://schemas.microsoft.com/office/drawing/2014/main" id="{FD057AAC-16B7-E23A-5455-EF3AE6BB30CA}"/>
                </a:ext>
              </a:extLst>
            </p:cNvPr>
            <p:cNvSpPr>
              <a:spLocks noChangeShapeType="1"/>
            </p:cNvSpPr>
            <p:nvPr/>
          </p:nvSpPr>
          <p:spPr bwMode="auto">
            <a:xfrm flipH="1" flipV="1">
              <a:off x="1519"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cxnSp>
        <p:nvCxnSpPr>
          <p:cNvPr id="6" name="Gerade Verbindung 5">
            <a:extLst>
              <a:ext uri="{FF2B5EF4-FFF2-40B4-BE49-F238E27FC236}">
                <a16:creationId xmlns:a16="http://schemas.microsoft.com/office/drawing/2014/main" id="{095876B8-1882-3668-195F-6BD8E0C43A6E}"/>
              </a:ext>
            </a:extLst>
          </p:cNvPr>
          <p:cNvCxnSpPr/>
          <p:nvPr/>
        </p:nvCxnSpPr>
        <p:spPr>
          <a:xfrm flipH="1">
            <a:off x="4224339" y="1628776"/>
            <a:ext cx="935037" cy="56832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2" name="Gerade Verbindung 41">
            <a:extLst>
              <a:ext uri="{FF2B5EF4-FFF2-40B4-BE49-F238E27FC236}">
                <a16:creationId xmlns:a16="http://schemas.microsoft.com/office/drawing/2014/main" id="{FF27DBA9-911B-012E-3F2C-24496D6E7F5C}"/>
              </a:ext>
            </a:extLst>
          </p:cNvPr>
          <p:cNvCxnSpPr/>
          <p:nvPr/>
        </p:nvCxnSpPr>
        <p:spPr>
          <a:xfrm flipH="1">
            <a:off x="5464175" y="2179638"/>
            <a:ext cx="13843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77847" name="AutoShape 20">
            <a:extLst>
              <a:ext uri="{FF2B5EF4-FFF2-40B4-BE49-F238E27FC236}">
                <a16:creationId xmlns:a16="http://schemas.microsoft.com/office/drawing/2014/main" id="{824EACCB-1A3A-6F8B-700A-8FD0803CFD76}"/>
              </a:ext>
            </a:extLst>
          </p:cNvPr>
          <p:cNvSpPr>
            <a:spLocks noChangeArrowheads="1"/>
          </p:cNvSpPr>
          <p:nvPr/>
        </p:nvSpPr>
        <p:spPr bwMode="auto">
          <a:xfrm>
            <a:off x="5816600" y="1503363"/>
            <a:ext cx="692150" cy="569912"/>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Tree>
    <p:extLst>
      <p:ext uri="{BB962C8B-B14F-4D97-AF65-F5344CB8AC3E}">
        <p14:creationId xmlns:p14="http://schemas.microsoft.com/office/powerpoint/2010/main" val="33949882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2595BDD-520B-3982-9027-3435CCA8D5D5}"/>
              </a:ext>
            </a:extLst>
          </p:cNvPr>
          <p:cNvSpPr>
            <a:spLocks noGrp="1"/>
          </p:cNvSpPr>
          <p:nvPr>
            <p:ph type="ctrTitle"/>
          </p:nvPr>
        </p:nvSpPr>
        <p:spPr/>
        <p:txBody>
          <a:bodyPr/>
          <a:lstStyle/>
          <a:p>
            <a:r>
              <a:rPr lang="de-AT" dirty="0"/>
              <a:t>Der Heilige Geist</a:t>
            </a:r>
            <a:br>
              <a:rPr lang="de-AT" dirty="0"/>
            </a:br>
            <a:r>
              <a:rPr lang="de-AT" dirty="0"/>
              <a:t>und mein Leben</a:t>
            </a:r>
          </a:p>
        </p:txBody>
      </p:sp>
      <p:sp>
        <p:nvSpPr>
          <p:cNvPr id="5" name="Untertitel 4">
            <a:extLst>
              <a:ext uri="{FF2B5EF4-FFF2-40B4-BE49-F238E27FC236}">
                <a16:creationId xmlns:a16="http://schemas.microsoft.com/office/drawing/2014/main" id="{5A21EA13-26BE-436F-F773-96B016072D2D}"/>
              </a:ext>
            </a:extLst>
          </p:cNvPr>
          <p:cNvSpPr>
            <a:spLocks noGrp="1"/>
          </p:cNvSpPr>
          <p:nvPr>
            <p:ph type="subTitle" idx="1"/>
          </p:nvPr>
        </p:nvSpPr>
        <p:spPr/>
        <p:txBody>
          <a:bodyPr/>
          <a:lstStyle/>
          <a:p>
            <a:endParaRPr lang="de-AT"/>
          </a:p>
        </p:txBody>
      </p:sp>
    </p:spTree>
    <p:extLst>
      <p:ext uri="{BB962C8B-B14F-4D97-AF65-F5344CB8AC3E}">
        <p14:creationId xmlns:p14="http://schemas.microsoft.com/office/powerpoint/2010/main" val="2033231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8E4C0F-F7B2-0AB9-D887-8F343EDDACDA}"/>
              </a:ext>
            </a:extLst>
          </p:cNvPr>
          <p:cNvSpPr>
            <a:spLocks noGrp="1"/>
          </p:cNvSpPr>
          <p:nvPr>
            <p:ph type="title"/>
          </p:nvPr>
        </p:nvSpPr>
        <p:spPr/>
        <p:txBody>
          <a:bodyPr/>
          <a:lstStyle/>
          <a:p>
            <a:r>
              <a:rPr lang="de-AT" dirty="0"/>
              <a:t>Übersicht…</a:t>
            </a:r>
          </a:p>
        </p:txBody>
      </p:sp>
      <p:sp>
        <p:nvSpPr>
          <p:cNvPr id="3" name="Inhaltsplatzhalter 2">
            <a:extLst>
              <a:ext uri="{FF2B5EF4-FFF2-40B4-BE49-F238E27FC236}">
                <a16:creationId xmlns:a16="http://schemas.microsoft.com/office/drawing/2014/main" id="{4BEE9DCB-F512-DADE-3866-740C6C0A32CF}"/>
              </a:ext>
            </a:extLst>
          </p:cNvPr>
          <p:cNvSpPr>
            <a:spLocks noGrp="1"/>
          </p:cNvSpPr>
          <p:nvPr>
            <p:ph idx="1"/>
          </p:nvPr>
        </p:nvSpPr>
        <p:spPr>
          <a:xfrm>
            <a:off x="1103312" y="1355834"/>
            <a:ext cx="8946541" cy="4892565"/>
          </a:xfrm>
        </p:spPr>
        <p:txBody>
          <a:bodyPr>
            <a:normAutofit lnSpcReduction="10000"/>
          </a:bodyPr>
          <a:lstStyle/>
          <a:p>
            <a:r>
              <a:rPr lang="de-AT" sz="2800" dirty="0"/>
              <a:t>Wir müssen von Sünde überführt werden</a:t>
            </a:r>
            <a:br>
              <a:rPr lang="de-AT" sz="2800" dirty="0"/>
            </a:br>
            <a:r>
              <a:rPr lang="de-AT" sz="2800" dirty="0"/>
              <a:t>(einmal grundsätzlich – und dann immer wieder neu)</a:t>
            </a:r>
          </a:p>
          <a:p>
            <a:r>
              <a:rPr lang="de-AT" sz="2800" dirty="0"/>
              <a:t>Der unvermeidliche Exkurs über „Die Sünde wider den Heiligen Geist“</a:t>
            </a:r>
          </a:p>
          <a:p>
            <a:r>
              <a:rPr lang="de-AT" sz="2800" dirty="0"/>
              <a:t>Die neue Geburt</a:t>
            </a:r>
          </a:p>
          <a:p>
            <a:r>
              <a:rPr lang="de-AT" sz="2800" dirty="0"/>
              <a:t>Adoption</a:t>
            </a:r>
          </a:p>
          <a:p>
            <a:r>
              <a:rPr lang="de-AT" sz="2800" dirty="0"/>
              <a:t>Die Geistestaufe</a:t>
            </a:r>
          </a:p>
          <a:p>
            <a:r>
              <a:rPr lang="de-AT" sz="2800" dirty="0"/>
              <a:t>Die unaufhebbare Spannung… Geist und Fleisch</a:t>
            </a:r>
          </a:p>
          <a:p>
            <a:r>
              <a:rPr lang="de-AT" sz="2800" dirty="0"/>
              <a:t>Seine Gegenwart praktizieren…</a:t>
            </a:r>
          </a:p>
          <a:p>
            <a:endParaRPr lang="de-AT" dirty="0"/>
          </a:p>
        </p:txBody>
      </p:sp>
    </p:spTree>
    <p:extLst>
      <p:ext uri="{BB962C8B-B14F-4D97-AF65-F5344CB8AC3E}">
        <p14:creationId xmlns:p14="http://schemas.microsoft.com/office/powerpoint/2010/main" val="281288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4AC393-09C8-61B4-1BAD-00D8F3222183}"/>
              </a:ext>
            </a:extLst>
          </p:cNvPr>
          <p:cNvSpPr>
            <a:spLocks noGrp="1"/>
          </p:cNvSpPr>
          <p:nvPr>
            <p:ph type="title"/>
          </p:nvPr>
        </p:nvSpPr>
        <p:spPr>
          <a:xfrm>
            <a:off x="645130" y="216236"/>
            <a:ext cx="9618222" cy="1092302"/>
          </a:xfrm>
        </p:spPr>
        <p:txBody>
          <a:bodyPr/>
          <a:lstStyle/>
          <a:p>
            <a:r>
              <a:rPr lang="de-AT" sz="3600" b="1" dirty="0">
                <a:solidFill>
                  <a:srgbClr val="FFC000"/>
                </a:solidFill>
              </a:rPr>
              <a:t>1. Wir müssen von Sünde überführt werden</a:t>
            </a:r>
            <a:endParaRPr lang="de-AT" b="1" dirty="0">
              <a:solidFill>
                <a:srgbClr val="FFC000"/>
              </a:solidFill>
            </a:endParaRPr>
          </a:p>
        </p:txBody>
      </p:sp>
      <p:sp>
        <p:nvSpPr>
          <p:cNvPr id="3" name="Inhaltsplatzhalter 2">
            <a:extLst>
              <a:ext uri="{FF2B5EF4-FFF2-40B4-BE49-F238E27FC236}">
                <a16:creationId xmlns:a16="http://schemas.microsoft.com/office/drawing/2014/main" id="{3CFF8340-0729-3F2D-8567-ADC561E686A6}"/>
              </a:ext>
            </a:extLst>
          </p:cNvPr>
          <p:cNvSpPr>
            <a:spLocks noGrp="1"/>
          </p:cNvSpPr>
          <p:nvPr>
            <p:ph idx="1"/>
          </p:nvPr>
        </p:nvSpPr>
        <p:spPr>
          <a:xfrm>
            <a:off x="977461" y="1087822"/>
            <a:ext cx="10957035" cy="5770178"/>
          </a:xfrm>
        </p:spPr>
        <p:txBody>
          <a:bodyPr>
            <a:normAutofit lnSpcReduction="10000"/>
          </a:bodyPr>
          <a:lstStyle/>
          <a:p>
            <a:r>
              <a:rPr lang="de-AT" sz="2800" dirty="0"/>
              <a:t>Der Heilige Geist wirkt zuerst von außen nach innen, ehe er von innen nach außen wirken kann.</a:t>
            </a:r>
          </a:p>
          <a:p>
            <a:r>
              <a:rPr lang="de-AT" sz="2800" dirty="0"/>
              <a:t>2 Petrus 3.9</a:t>
            </a:r>
          </a:p>
          <a:p>
            <a:r>
              <a:rPr lang="de-AT" sz="2800" dirty="0"/>
              <a:t>1 Timotheus 2.4</a:t>
            </a:r>
          </a:p>
          <a:p>
            <a:r>
              <a:rPr lang="de-AT" sz="2800" dirty="0"/>
              <a:t>2 Thessalonicher 2.7 – der Geist das Böse auf</a:t>
            </a:r>
          </a:p>
          <a:p>
            <a:r>
              <a:rPr lang="de-AT" sz="2800" dirty="0"/>
              <a:t>Überführen – gr. </a:t>
            </a:r>
            <a:r>
              <a:rPr lang="de-AT" sz="2800" dirty="0" err="1"/>
              <a:t>elegcho</a:t>
            </a:r>
            <a:r>
              <a:rPr lang="de-AT" sz="2800" dirty="0"/>
              <a:t> = überführen, aufdecken, ans Licht bringen, durch eine Beweisführung Schuld nachweisen</a:t>
            </a:r>
          </a:p>
          <a:p>
            <a:r>
              <a:rPr lang="de-AT" sz="2800" dirty="0"/>
              <a:t>Titus 1.9</a:t>
            </a:r>
          </a:p>
          <a:p>
            <a:r>
              <a:rPr lang="de-AT" sz="2800" dirty="0"/>
              <a:t>Hebräer 12.5</a:t>
            </a:r>
          </a:p>
          <a:p>
            <a:r>
              <a:rPr lang="de-AT" sz="2800" dirty="0"/>
              <a:t>1 Korinther 2.14</a:t>
            </a:r>
          </a:p>
          <a:p>
            <a:r>
              <a:rPr lang="de-AT" sz="2800" dirty="0"/>
              <a:t>Prediger 3.11 – Gottes Ruf geht allem voraus.</a:t>
            </a:r>
            <a:br>
              <a:rPr lang="de-AT" sz="2800" dirty="0"/>
            </a:br>
            <a:r>
              <a:rPr lang="de-AT" sz="2800" dirty="0"/>
              <a:t>(Wir schlafen – Offenbarung 3.1-2)</a:t>
            </a:r>
          </a:p>
        </p:txBody>
      </p:sp>
    </p:spTree>
    <p:extLst>
      <p:ext uri="{BB962C8B-B14F-4D97-AF65-F5344CB8AC3E}">
        <p14:creationId xmlns:p14="http://schemas.microsoft.com/office/powerpoint/2010/main" val="310962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81B4E8-F1B4-B10B-C405-DFAEC82045CF}"/>
              </a:ext>
            </a:extLst>
          </p:cNvPr>
          <p:cNvSpPr>
            <a:spLocks noGrp="1"/>
          </p:cNvSpPr>
          <p:nvPr>
            <p:ph type="title"/>
          </p:nvPr>
        </p:nvSpPr>
        <p:spPr>
          <a:xfrm>
            <a:off x="661876" y="153175"/>
            <a:ext cx="9404723" cy="288261"/>
          </a:xfrm>
        </p:spPr>
        <p:txBody>
          <a:bodyPr/>
          <a:lstStyle/>
          <a:p>
            <a:endParaRPr lang="de-AT" dirty="0"/>
          </a:p>
        </p:txBody>
      </p:sp>
      <p:sp>
        <p:nvSpPr>
          <p:cNvPr id="3" name="Inhaltsplatzhalter 2">
            <a:extLst>
              <a:ext uri="{FF2B5EF4-FFF2-40B4-BE49-F238E27FC236}">
                <a16:creationId xmlns:a16="http://schemas.microsoft.com/office/drawing/2014/main" id="{6FFFF542-69C6-54BD-7C16-CD7CED94907F}"/>
              </a:ext>
            </a:extLst>
          </p:cNvPr>
          <p:cNvSpPr>
            <a:spLocks noGrp="1"/>
          </p:cNvSpPr>
          <p:nvPr>
            <p:ph idx="1"/>
          </p:nvPr>
        </p:nvSpPr>
        <p:spPr>
          <a:xfrm>
            <a:off x="1103312" y="299545"/>
            <a:ext cx="10578936" cy="6448095"/>
          </a:xfrm>
        </p:spPr>
        <p:txBody>
          <a:bodyPr>
            <a:normAutofit fontScale="92500"/>
          </a:bodyPr>
          <a:lstStyle/>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600" b="1" i="1" u="none" strike="noStrike" kern="1200" cap="none" spc="0" normalizeH="0" baseline="0" noProof="0" dirty="0">
                <a:ln>
                  <a:noFill/>
                </a:ln>
                <a:solidFill>
                  <a:prstClr val="white"/>
                </a:solidFill>
                <a:effectLst/>
                <a:uLnTx/>
                <a:uFillTx/>
                <a:latin typeface="Century Gothic" panose="020B0502020202020204"/>
                <a:ea typeface="+mj-ea"/>
                <a:cs typeface="+mj-cs"/>
              </a:rPr>
              <a:t>Der Inhalt der Überführung ist dreifach</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600" b="1" i="1" u="none" strike="noStrike" kern="1200" cap="none" spc="0" normalizeH="0" baseline="0" noProof="0" dirty="0">
                <a:ln>
                  <a:noFill/>
                </a:ln>
                <a:solidFill>
                  <a:prstClr val="white"/>
                </a:solidFill>
                <a:effectLst/>
                <a:uLnTx/>
                <a:uFillTx/>
                <a:latin typeface="Century Gothic" panose="020B0502020202020204"/>
                <a:ea typeface="+mj-ea"/>
                <a:cs typeface="+mj-cs"/>
              </a:rPr>
              <a:t>Johannes 16.7-11</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600" b="0" i="0" u="sng" strike="noStrike" kern="1200" cap="none" spc="0" normalizeH="0" baseline="0" noProof="0" dirty="0">
                <a:ln>
                  <a:noFill/>
                </a:ln>
                <a:solidFill>
                  <a:prstClr val="white"/>
                </a:solidFill>
                <a:effectLst/>
                <a:uLnTx/>
                <a:uFillTx/>
                <a:latin typeface="Century Gothic" panose="020B0502020202020204"/>
                <a:ea typeface="+mj-ea"/>
                <a:cs typeface="+mj-cs"/>
              </a:rPr>
              <a:t>A. Er überführt von Sünde</a:t>
            </a:r>
          </a:p>
          <a:p>
            <a:pPr>
              <a:buClr>
                <a:srgbClr val="1E5155">
                  <a:lumMod val="40000"/>
                  <a:lumOff val="60000"/>
                </a:srgbClr>
              </a:buClr>
              <a:defRPr/>
            </a:pPr>
            <a:r>
              <a:rPr lang="de-DE" sz="2800" dirty="0"/>
              <a:t>Psalm 59.3-4 – drei Begriffe für Sünde:</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rPr>
              <a:t>Hebr. </a:t>
            </a:r>
            <a:r>
              <a:rPr kumimoji="0" lang="de-AT" sz="2600" b="0" i="0" u="none" strike="noStrike" kern="1200" cap="none" spc="0" normalizeH="0" baseline="0" noProof="0" dirty="0" err="1">
                <a:ln>
                  <a:noFill/>
                </a:ln>
                <a:solidFill>
                  <a:prstClr val="white"/>
                </a:solidFill>
                <a:effectLst/>
                <a:uLnTx/>
                <a:uFillTx/>
                <a:latin typeface="Century Gothic" panose="020B0502020202020204"/>
                <a:ea typeface="+mj-ea"/>
                <a:cs typeface="+mj-cs"/>
              </a:rPr>
              <a:t>Awon</a:t>
            </a:r>
            <a:r>
              <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rPr>
              <a:t> = Rebellion, Auflehnung, Frevel, Übertretung</a:t>
            </a:r>
            <a:r>
              <a:rPr lang="de-AT" sz="2600" dirty="0">
                <a:solidFill>
                  <a:prstClr val="white"/>
                </a:solidFill>
                <a:latin typeface="Century Gothic" panose="020B0502020202020204"/>
              </a:rPr>
              <a:t>,</a:t>
            </a:r>
            <a:r>
              <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rPr>
              <a:t> Schuld; (und oft auch die Strafe für Sünde)</a:t>
            </a:r>
            <a:endParaRPr lang="de-DE" sz="2400" dirty="0"/>
          </a:p>
          <a:p>
            <a:pPr>
              <a:lnSpc>
                <a:spcPct val="90000"/>
              </a:lnSpc>
              <a:defRPr/>
            </a:pPr>
            <a:r>
              <a:rPr lang="de-DE" sz="2400" dirty="0"/>
              <a:t>Hebr. </a:t>
            </a:r>
            <a:r>
              <a:rPr lang="de-DE" sz="2400" dirty="0" err="1"/>
              <a:t>Pesha</a:t>
            </a:r>
            <a:r>
              <a:rPr lang="de-DE" sz="2400" dirty="0"/>
              <a:t> = Übertretung, Frevel, Vertrauensbruch, Bundesbruch, Abfall</a:t>
            </a:r>
          </a:p>
          <a:p>
            <a:pPr>
              <a:lnSpc>
                <a:spcPct val="90000"/>
              </a:lnSpc>
              <a:defRPr/>
            </a:pPr>
            <a:r>
              <a:rPr lang="de-DE" sz="2400" dirty="0"/>
              <a:t>Hebr. </a:t>
            </a:r>
            <a:r>
              <a:rPr lang="de-DE" sz="2400" dirty="0" err="1"/>
              <a:t>chattah</a:t>
            </a:r>
            <a:r>
              <a:rPr lang="de-DE" sz="2400" dirty="0"/>
              <a:t> = Sünde, Strafe für Sünde, Opfer für Sünde</a:t>
            </a:r>
            <a:endPar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rPr>
              <a:t>Gr. </a:t>
            </a:r>
            <a:r>
              <a:rPr kumimoji="0" lang="de-AT" sz="2600" b="0" i="0" u="none" strike="noStrike" kern="1200" cap="none" spc="0" normalizeH="0" baseline="0" noProof="0" dirty="0" err="1">
                <a:ln>
                  <a:noFill/>
                </a:ln>
                <a:solidFill>
                  <a:prstClr val="white"/>
                </a:solidFill>
                <a:effectLst/>
                <a:uLnTx/>
                <a:uFillTx/>
                <a:latin typeface="Century Gothic" panose="020B0502020202020204"/>
                <a:ea typeface="+mj-ea"/>
                <a:cs typeface="+mj-cs"/>
              </a:rPr>
              <a:t>Hamartia</a:t>
            </a:r>
            <a:r>
              <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rPr>
              <a:t> = Zielverfehlung, die Bestimmung verfehlen </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600" b="1" i="0" u="none" strike="noStrike" kern="1200" cap="none" spc="0" normalizeH="0" baseline="0" noProof="0" dirty="0">
                <a:ln>
                  <a:noFill/>
                </a:ln>
                <a:solidFill>
                  <a:prstClr val="white"/>
                </a:solidFill>
                <a:effectLst/>
                <a:uLnTx/>
                <a:uFillTx/>
                <a:latin typeface="Century Gothic" panose="020B0502020202020204"/>
                <a:ea typeface="+mj-ea"/>
                <a:cs typeface="+mj-cs"/>
              </a:rPr>
              <a:t>Moralischer und theologischer Sündenbegriff </a:t>
            </a:r>
            <a:r>
              <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rPr>
              <a:t>– der Mensch ist böse (moralisch) und tot (theologisch)</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lang="de-AT" sz="2600" dirty="0">
                <a:solidFill>
                  <a:prstClr val="white"/>
                </a:solidFill>
                <a:latin typeface="Century Gothic" panose="020B0502020202020204"/>
              </a:rPr>
              <a:t>Der Gipfel der Bosheit: Gut sein wollen ohne Gott. Ohne Gott sein wollen, was man nur mit Gott sein kann.</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600" b="0" i="0" u="none" strike="noStrike" kern="1200" cap="none" spc="0" normalizeH="0" baseline="0" noProof="0" dirty="0">
                <a:ln>
                  <a:noFill/>
                </a:ln>
                <a:solidFill>
                  <a:prstClr val="white"/>
                </a:solidFill>
                <a:effectLst/>
                <a:uLnTx/>
                <a:uFillTx/>
                <a:latin typeface="Century Gothic" panose="020B0502020202020204"/>
                <a:ea typeface="+mj-ea"/>
                <a:cs typeface="+mj-cs"/>
              </a:rPr>
              <a:t>Markus 10.17-18</a:t>
            </a:r>
          </a:p>
        </p:txBody>
      </p:sp>
    </p:spTree>
    <p:extLst>
      <p:ext uri="{BB962C8B-B14F-4D97-AF65-F5344CB8AC3E}">
        <p14:creationId xmlns:p14="http://schemas.microsoft.com/office/powerpoint/2010/main" val="743056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2" name="Rectangle 4"/>
          <p:cNvGraphicFramePr>
            <a:graphicFrameLocks/>
          </p:cNvGraphicFramePr>
          <p:nvPr>
            <p:extLst>
              <p:ext uri="{D42A27DB-BD31-4B8C-83A1-F6EECF244321}">
                <p14:modId xmlns:p14="http://schemas.microsoft.com/office/powerpoint/2010/main" val="1072257182"/>
              </p:ext>
            </p:extLst>
          </p:nvPr>
        </p:nvGraphicFramePr>
        <p:xfrm>
          <a:off x="2988667" y="1415644"/>
          <a:ext cx="6096000" cy="4064000"/>
        </p:xfrm>
        <a:graphic>
          <a:graphicData uri="http://schemas.openxmlformats.org/presentationml/2006/ole">
            <mc:AlternateContent xmlns:mc="http://schemas.openxmlformats.org/markup-compatibility/2006">
              <mc:Choice xmlns:v="urn:schemas-microsoft-com:vml" Requires="v">
                <p:oleObj name="Clip" r:id="rId3" imgW="0" imgH="0" progId="">
                  <p:embed/>
                </p:oleObj>
              </mc:Choice>
              <mc:Fallback>
                <p:oleObj name="Clip" r:id="rId3" imgW="0" imgH="0" progId="">
                  <p:embed/>
                  <p:pic>
                    <p:nvPicPr>
                      <p:cNvPr id="2052" name="Rectangle 4"/>
                      <p:cNvPicPr preferRelativeResize="0">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988667" y="1415644"/>
                        <a:ext cx="60960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064" name="Picture 16" descr="C:\Users\Eberhard Beck\Desktop\Freundestreffen\Arbeit\Panorama.jpg"/>
          <p:cNvPicPr>
            <a:picLocks noChangeAspect="1" noChangeArrowheads="1"/>
          </p:cNvPicPr>
          <p:nvPr/>
        </p:nvPicPr>
        <p:blipFill>
          <a:blip r:embed="rId4" cstate="print"/>
          <a:srcRect/>
          <a:stretch>
            <a:fillRect/>
          </a:stretch>
        </p:blipFill>
        <p:spPr bwMode="auto">
          <a:xfrm>
            <a:off x="-9381" y="2975603"/>
            <a:ext cx="12201381" cy="3740507"/>
          </a:xfrm>
          <a:prstGeom prst="rect">
            <a:avLst/>
          </a:prstGeom>
          <a:noFill/>
        </p:spPr>
      </p:pic>
      <p:pic>
        <p:nvPicPr>
          <p:cNvPr id="2066" name="Picture 18" descr="C:\Users\Eberhard Beck\Desktop\De lucru\Prezentare\logo PdF-01.png"/>
          <p:cNvPicPr>
            <a:picLocks noChangeAspect="1" noChangeArrowheads="1"/>
          </p:cNvPicPr>
          <p:nvPr/>
        </p:nvPicPr>
        <p:blipFill>
          <a:blip r:embed="rId5" cstate="print"/>
          <a:srcRect/>
          <a:stretch>
            <a:fillRect/>
          </a:stretch>
        </p:blipFill>
        <p:spPr bwMode="auto">
          <a:xfrm>
            <a:off x="7824192" y="404664"/>
            <a:ext cx="2520950" cy="1917700"/>
          </a:xfrm>
          <a:prstGeom prst="rect">
            <a:avLst/>
          </a:prstGeom>
          <a:noFill/>
        </p:spPr>
      </p:pic>
      <p:sp>
        <p:nvSpPr>
          <p:cNvPr id="9" name="TextBox 8"/>
          <p:cNvSpPr txBox="1"/>
          <p:nvPr/>
        </p:nvSpPr>
        <p:spPr>
          <a:xfrm>
            <a:off x="1847528" y="332656"/>
            <a:ext cx="4536504" cy="1754326"/>
          </a:xfrm>
          <a:prstGeom prst="rect">
            <a:avLst/>
          </a:prstGeom>
          <a:noFill/>
        </p:spPr>
        <p:txBody>
          <a:bodyPr wrap="square" rtlCol="0">
            <a:spAutoFit/>
          </a:bodyPr>
          <a:lstStyle/>
          <a:p>
            <a:pPr algn="ctr" defTabSz="914400" eaLnBrk="0" fontAlgn="base" hangingPunct="0">
              <a:spcBef>
                <a:spcPct val="0"/>
              </a:spcBef>
              <a:spcAft>
                <a:spcPct val="0"/>
              </a:spcAft>
            </a:pPr>
            <a:r>
              <a:rPr lang="de-DE" sz="5400" b="1" dirty="0">
                <a:solidFill>
                  <a:prstClr val="black"/>
                </a:solidFill>
                <a:latin typeface="Comic Sans MS" pitchFamily="66" charset="0"/>
              </a:rPr>
              <a:t>Purt</a:t>
            </a:r>
            <a:r>
              <a:rPr lang="ro-RO" sz="5400" b="1" dirty="0">
                <a:solidFill>
                  <a:prstClr val="black"/>
                </a:solidFill>
                <a:latin typeface="Comic Sans MS" pitchFamily="66" charset="0"/>
              </a:rPr>
              <a:t>ătorii de Făclie</a:t>
            </a:r>
            <a:endParaRPr lang="de-DE" sz="5400" b="1" dirty="0">
              <a:solidFill>
                <a:prstClr val="black"/>
              </a:solidFill>
              <a:latin typeface="Comic Sans MS" pitchFamily="66" charset="0"/>
            </a:endParaRPr>
          </a:p>
        </p:txBody>
      </p:sp>
      <p:sp>
        <p:nvSpPr>
          <p:cNvPr id="6" name="Rectangle 5"/>
          <p:cNvSpPr/>
          <p:nvPr/>
        </p:nvSpPr>
        <p:spPr>
          <a:xfrm>
            <a:off x="2616287" y="2177349"/>
            <a:ext cx="6840760" cy="707886"/>
          </a:xfrm>
          <a:prstGeom prst="rect">
            <a:avLst/>
          </a:prstGeom>
        </p:spPr>
        <p:txBody>
          <a:bodyPr wrap="square">
            <a:spAutoFit/>
          </a:bodyPr>
          <a:lstStyle/>
          <a:p>
            <a:pPr algn="ctr" defTabSz="914400" eaLnBrk="0" fontAlgn="base" hangingPunct="0">
              <a:spcBef>
                <a:spcPct val="0"/>
              </a:spcBef>
              <a:spcAft>
                <a:spcPct val="0"/>
              </a:spcAft>
            </a:pPr>
            <a:r>
              <a:rPr lang="de-DE" sz="4000" b="1" dirty="0">
                <a:solidFill>
                  <a:srgbClr val="0070C0"/>
                </a:solidFill>
                <a:latin typeface="Comic Sans MS" pitchFamily="66" charset="0"/>
              </a:rPr>
              <a:t>Fackelträger Rumänien</a:t>
            </a:r>
            <a:endParaRPr lang="en-GB" sz="4000" b="1" dirty="0">
              <a:solidFill>
                <a:srgbClr val="0070C0"/>
              </a:solidFill>
              <a:latin typeface="Comic Sans MS" pitchFamily="66" charset="0"/>
            </a:endParaRPr>
          </a:p>
        </p:txBody>
      </p:sp>
    </p:spTree>
  </p:cSld>
  <p:clrMapOvr>
    <a:masterClrMapping/>
  </p:clrMapOvr>
  <p:transition>
    <p:strips dir="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C415FE-6C37-C639-F63A-2AB50F1EF603}"/>
              </a:ext>
            </a:extLst>
          </p:cNvPr>
          <p:cNvSpPr>
            <a:spLocks noGrp="1"/>
          </p:cNvSpPr>
          <p:nvPr>
            <p:ph type="title"/>
          </p:nvPr>
        </p:nvSpPr>
        <p:spPr>
          <a:xfrm>
            <a:off x="646111" y="452718"/>
            <a:ext cx="9404723" cy="414385"/>
          </a:xfrm>
        </p:spPr>
        <p:txBody>
          <a:bodyPr/>
          <a:lstStyle/>
          <a:p>
            <a:endParaRPr lang="de-AT" dirty="0"/>
          </a:p>
        </p:txBody>
      </p:sp>
      <p:sp>
        <p:nvSpPr>
          <p:cNvPr id="3" name="Inhaltsplatzhalter 2">
            <a:extLst>
              <a:ext uri="{FF2B5EF4-FFF2-40B4-BE49-F238E27FC236}">
                <a16:creationId xmlns:a16="http://schemas.microsoft.com/office/drawing/2014/main" id="{7D106CB8-3E4A-FC2D-1809-B3ED720BBBE4}"/>
              </a:ext>
            </a:extLst>
          </p:cNvPr>
          <p:cNvSpPr>
            <a:spLocks noGrp="1"/>
          </p:cNvSpPr>
          <p:nvPr>
            <p:ph idx="1"/>
          </p:nvPr>
        </p:nvSpPr>
        <p:spPr>
          <a:xfrm>
            <a:off x="1103312" y="1529256"/>
            <a:ext cx="8946541" cy="4719144"/>
          </a:xfrm>
        </p:spPr>
        <p:txBody>
          <a:bodyPr>
            <a:normAutofit lnSpcReduction="10000"/>
          </a:bodyPr>
          <a:lstStyle/>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800" b="0" i="0" u="sng" strike="noStrike" kern="1200" cap="none" spc="0" normalizeH="0" baseline="0" noProof="0" dirty="0">
                <a:ln>
                  <a:noFill/>
                </a:ln>
                <a:solidFill>
                  <a:prstClr val="white"/>
                </a:solidFill>
                <a:effectLst/>
                <a:uLnTx/>
                <a:uFillTx/>
                <a:latin typeface="Century Gothic" panose="020B0502020202020204"/>
                <a:ea typeface="+mj-ea"/>
                <a:cs typeface="+mj-cs"/>
              </a:rPr>
              <a:t>B. Er überführt von Gerechtigkeit</a:t>
            </a:r>
            <a:r>
              <a:rPr kumimoji="0" lang="de-AT" sz="2800" b="0" i="0" u="none" strike="noStrike" kern="1200" cap="none" spc="0" normalizeH="0" baseline="0" noProof="0" dirty="0">
                <a:ln>
                  <a:noFill/>
                </a:ln>
                <a:solidFill>
                  <a:prstClr val="white"/>
                </a:solidFill>
                <a:effectLst/>
                <a:uLnTx/>
                <a:uFillTx/>
                <a:latin typeface="Century Gothic" panose="020B0502020202020204"/>
                <a:ea typeface="+mj-ea"/>
                <a:cs typeface="+mj-cs"/>
              </a:rPr>
              <a:t> – Jesus hat das Leben gelebt, das Gott gemeint hat!</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lang="de-AT" sz="2800" dirty="0">
                <a:solidFill>
                  <a:prstClr val="white"/>
                </a:solidFill>
                <a:latin typeface="Century Gothic" panose="020B0502020202020204"/>
              </a:rPr>
              <a:t>Gerechtigkeit ist ein Beziehungsbegriff – gerecht sein heißt in einem richtigen Verhältnis (der Abhängigkeit) zu Gott stehen.</a:t>
            </a:r>
            <a:endParaRPr kumimoji="0" lang="de-AT" sz="28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lang="de-AT" sz="2800" dirty="0">
                <a:solidFill>
                  <a:prstClr val="white"/>
                </a:solidFill>
                <a:latin typeface="Century Gothic" panose="020B0502020202020204"/>
              </a:rPr>
              <a:t>So ist es recht, so ist es richtig, so war es gemeint!</a:t>
            </a:r>
            <a:endParaRPr kumimoji="0" lang="de-AT" sz="28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AT" sz="2800" b="0" i="0" u="sng" strike="noStrike" kern="1200" cap="none" spc="0" normalizeH="0" baseline="0" noProof="0" dirty="0">
                <a:ln>
                  <a:noFill/>
                </a:ln>
                <a:solidFill>
                  <a:prstClr val="white"/>
                </a:solidFill>
                <a:effectLst/>
                <a:uLnTx/>
                <a:uFillTx/>
                <a:latin typeface="Century Gothic" panose="020B0502020202020204"/>
                <a:ea typeface="+mj-ea"/>
                <a:cs typeface="+mj-cs"/>
              </a:rPr>
              <a:t>C. Er überführt im Blick auf das Gericht</a:t>
            </a:r>
            <a:r>
              <a:rPr kumimoji="0" lang="de-AT" sz="2800" b="0" i="0" u="none" strike="noStrike" kern="1200" cap="none" spc="0" normalizeH="0" baseline="0" noProof="0" dirty="0">
                <a:ln>
                  <a:noFill/>
                </a:ln>
                <a:solidFill>
                  <a:prstClr val="white"/>
                </a:solidFill>
                <a:effectLst/>
                <a:uLnTx/>
                <a:uFillTx/>
                <a:latin typeface="Century Gothic" panose="020B0502020202020204"/>
                <a:ea typeface="+mj-ea"/>
                <a:cs typeface="+mj-cs"/>
              </a:rPr>
              <a:t> – Gericht kommt ganz gewiss!</a:t>
            </a:r>
            <a:br>
              <a:rPr kumimoji="0" lang="de-AT" sz="2800" b="0" i="0" u="none" strike="noStrike" kern="1200" cap="none" spc="0" normalizeH="0" baseline="0" noProof="0" dirty="0">
                <a:ln>
                  <a:noFill/>
                </a:ln>
                <a:solidFill>
                  <a:prstClr val="white"/>
                </a:solidFill>
                <a:effectLst/>
                <a:uLnTx/>
                <a:uFillTx/>
                <a:latin typeface="Century Gothic" panose="020B0502020202020204"/>
                <a:ea typeface="+mj-ea"/>
                <a:cs typeface="+mj-cs"/>
              </a:rPr>
            </a:br>
            <a:r>
              <a:rPr kumimoji="0" lang="de-AT" sz="2800" b="0" i="0" u="none" strike="noStrike" kern="1200" cap="none" spc="0" normalizeH="0" baseline="0" noProof="0" dirty="0">
                <a:ln>
                  <a:noFill/>
                </a:ln>
                <a:solidFill>
                  <a:prstClr val="white"/>
                </a:solidFill>
                <a:effectLst/>
                <a:uLnTx/>
                <a:uFillTx/>
                <a:latin typeface="Century Gothic" panose="020B0502020202020204"/>
                <a:ea typeface="+mj-ea"/>
                <a:cs typeface="+mj-cs"/>
              </a:rPr>
              <a:t>(Am Kreuz ist Vergebung, nachdem Gott Gericht gehalten hat…</a:t>
            </a:r>
          </a:p>
        </p:txBody>
      </p:sp>
    </p:spTree>
    <p:extLst>
      <p:ext uri="{BB962C8B-B14F-4D97-AF65-F5344CB8AC3E}">
        <p14:creationId xmlns:p14="http://schemas.microsoft.com/office/powerpoint/2010/main" val="1776414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C787D6-0BCB-4B62-B3EE-1E7BBFD452B1}"/>
              </a:ext>
            </a:extLst>
          </p:cNvPr>
          <p:cNvSpPr>
            <a:spLocks noGrp="1"/>
          </p:cNvSpPr>
          <p:nvPr>
            <p:ph type="title"/>
          </p:nvPr>
        </p:nvSpPr>
        <p:spPr>
          <a:xfrm>
            <a:off x="2711625" y="188640"/>
            <a:ext cx="6163865" cy="1117948"/>
          </a:xfrm>
        </p:spPr>
        <p:txBody>
          <a:bodyPr>
            <a:normAutofit fontScale="90000"/>
          </a:bodyPr>
          <a:lstStyle/>
          <a:p>
            <a:pPr>
              <a:defRPr/>
            </a:pPr>
            <a:r>
              <a:rPr lang="de-AT" sz="2800" b="1" dirty="0">
                <a:solidFill>
                  <a:srgbClr val="FFC000"/>
                </a:solidFill>
              </a:rPr>
              <a:t>Die Sünde wider den Heiligen Geist – Markus 3.22-30 und Matthäus 12.22-32</a:t>
            </a:r>
            <a:br>
              <a:rPr lang="de-AT" sz="2800" b="1" dirty="0">
                <a:solidFill>
                  <a:srgbClr val="FFC000"/>
                </a:solidFill>
              </a:rPr>
            </a:br>
            <a:r>
              <a:rPr lang="de-AT" sz="2800" b="1" dirty="0">
                <a:solidFill>
                  <a:srgbClr val="FFC000"/>
                </a:solidFill>
              </a:rPr>
              <a:t>Die Messias-Zeichen</a:t>
            </a:r>
          </a:p>
        </p:txBody>
      </p:sp>
      <p:sp>
        <p:nvSpPr>
          <p:cNvPr id="3" name="Inhaltsplatzhalter 2">
            <a:extLst>
              <a:ext uri="{FF2B5EF4-FFF2-40B4-BE49-F238E27FC236}">
                <a16:creationId xmlns:a16="http://schemas.microsoft.com/office/drawing/2014/main" id="{A4583959-3962-488E-9997-1505E70FACF1}"/>
              </a:ext>
            </a:extLst>
          </p:cNvPr>
          <p:cNvSpPr>
            <a:spLocks noGrp="1"/>
          </p:cNvSpPr>
          <p:nvPr>
            <p:ph idx="1"/>
          </p:nvPr>
        </p:nvSpPr>
        <p:spPr>
          <a:xfrm>
            <a:off x="354563" y="1484784"/>
            <a:ext cx="10838954" cy="5373216"/>
          </a:xfrm>
        </p:spPr>
        <p:txBody>
          <a:bodyPr>
            <a:noAutofit/>
          </a:bodyPr>
          <a:lstStyle/>
          <a:p>
            <a:pPr>
              <a:defRPr/>
            </a:pPr>
            <a:r>
              <a:rPr lang="de-AT" sz="2800" dirty="0"/>
              <a:t>Jesus wirkte Zeichen, wie sie nur dem Messias zugeschrieben werden:</a:t>
            </a:r>
          </a:p>
          <a:p>
            <a:pPr>
              <a:defRPr/>
            </a:pPr>
            <a:r>
              <a:rPr lang="de-AT" sz="2800" dirty="0"/>
              <a:t>Die Heilung eines Aussätzigen (z.B. Markus 1.40-45 &amp; Lukas 5.12-15)</a:t>
            </a:r>
          </a:p>
          <a:p>
            <a:pPr>
              <a:defRPr/>
            </a:pPr>
            <a:r>
              <a:rPr lang="de-AT" sz="2800" dirty="0"/>
              <a:t>Die Austreibung eines stummen Dämons (Matthäus 12.22-23; vgl. Markus 5.9!)</a:t>
            </a:r>
          </a:p>
          <a:p>
            <a:pPr>
              <a:defRPr/>
            </a:pPr>
            <a:r>
              <a:rPr lang="de-AT" sz="2800" dirty="0"/>
              <a:t>Die Heilung eines Blindgeborenen (Johannes 9.1-11 – „Hat er – an seiner Mutter im Mutterleib – gesündigt?“)</a:t>
            </a:r>
          </a:p>
          <a:p>
            <a:pPr>
              <a:defRPr/>
            </a:pPr>
            <a:r>
              <a:rPr lang="de-AT" sz="2800" dirty="0"/>
              <a:t>Nach jüdischer Überlieferung kann nur Messias diese Zeichen vollbringen – und das hatte Jesus getan.</a:t>
            </a:r>
          </a:p>
          <a:p>
            <a:pPr>
              <a:defRPr/>
            </a:pPr>
            <a:r>
              <a:rPr lang="de-AT" sz="2800" dirty="0"/>
              <a:t>Trotzdem wird Jesus nicht als der Messias anerkannt.</a:t>
            </a:r>
          </a:p>
        </p:txBody>
      </p:sp>
    </p:spTree>
    <p:extLst>
      <p:ext uri="{BB962C8B-B14F-4D97-AF65-F5344CB8AC3E}">
        <p14:creationId xmlns:p14="http://schemas.microsoft.com/office/powerpoint/2010/main" val="360817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246356-2700-4A43-B6A0-C7419B1CBC0D}"/>
              </a:ext>
            </a:extLst>
          </p:cNvPr>
          <p:cNvSpPr>
            <a:spLocks noGrp="1"/>
          </p:cNvSpPr>
          <p:nvPr>
            <p:ph type="title"/>
          </p:nvPr>
        </p:nvSpPr>
        <p:spPr>
          <a:xfrm>
            <a:off x="2152650" y="116632"/>
            <a:ext cx="7886700" cy="236934"/>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46945BBE-46B3-4432-8CB9-57907C5F473B}"/>
              </a:ext>
            </a:extLst>
          </p:cNvPr>
          <p:cNvSpPr>
            <a:spLocks noGrp="1"/>
          </p:cNvSpPr>
          <p:nvPr>
            <p:ph idx="1"/>
          </p:nvPr>
        </p:nvSpPr>
        <p:spPr>
          <a:xfrm>
            <a:off x="677917" y="548680"/>
            <a:ext cx="9701325" cy="6192688"/>
          </a:xfrm>
        </p:spPr>
        <p:txBody>
          <a:bodyPr>
            <a:noAutofit/>
          </a:bodyPr>
          <a:lstStyle/>
          <a:p>
            <a:pPr>
              <a:defRPr/>
            </a:pPr>
            <a:r>
              <a:rPr lang="de-AT" sz="2400" dirty="0"/>
              <a:t>Um sich dem Unabweisbaren – „Jesus ist der Messias!“ zu entziehen, beschuldigt die jüdische Obrigkeit Jesus, selber besessen zu sein. Vgl. auch Johannes 8.48 &amp; Markus 3.30</a:t>
            </a:r>
          </a:p>
          <a:p>
            <a:pPr>
              <a:defRPr/>
            </a:pPr>
            <a:r>
              <a:rPr lang="de-AT" sz="2400" dirty="0"/>
              <a:t>Damit wird die Überführung von Sünde durch den Heiligen Geist abgewiesen (Durch die ihre HEILSBEDÜRFTIGKEIT bewusst gemacht würde) – folglich keine Buße – und natürlich auch keine Vergebung.</a:t>
            </a:r>
            <a:br>
              <a:rPr lang="de-AT" sz="2400" dirty="0"/>
            </a:br>
            <a:r>
              <a:rPr lang="de-AT" sz="2400" b="1" i="1" dirty="0"/>
              <a:t>Johannes 16.7-11 !</a:t>
            </a:r>
          </a:p>
          <a:p>
            <a:pPr>
              <a:defRPr/>
            </a:pPr>
            <a:r>
              <a:rPr lang="de-AT" sz="2400" dirty="0"/>
              <a:t>Die Sünde wider den Heiligen Geist ist eine Sünde, die nur der Ungläubige begehen kann (in diesem Fall die jüdische Obrigkeit), indem er die Überführung von Sünde durch den Heiligen Geist abweist.</a:t>
            </a:r>
          </a:p>
          <a:p>
            <a:pPr>
              <a:defRPr/>
            </a:pPr>
            <a:r>
              <a:rPr lang="de-AT" sz="2400" dirty="0"/>
              <a:t>Wenn der „</a:t>
            </a:r>
            <a:r>
              <a:rPr lang="de-AT" sz="2400" dirty="0" err="1"/>
              <a:t>point</a:t>
            </a:r>
            <a:r>
              <a:rPr lang="de-AT" sz="2400" dirty="0"/>
              <a:t> </a:t>
            </a:r>
            <a:r>
              <a:rPr lang="de-AT" sz="2400" dirty="0" err="1"/>
              <a:t>of</a:t>
            </a:r>
            <a:r>
              <a:rPr lang="de-AT" sz="2400" dirty="0"/>
              <a:t> </a:t>
            </a:r>
            <a:r>
              <a:rPr lang="de-AT" sz="2400" dirty="0" err="1"/>
              <a:t>no</a:t>
            </a:r>
            <a:r>
              <a:rPr lang="de-AT" sz="2400" dirty="0"/>
              <a:t> </a:t>
            </a:r>
            <a:r>
              <a:rPr lang="de-AT" sz="2400" dirty="0" err="1"/>
              <a:t>return</a:t>
            </a:r>
            <a:r>
              <a:rPr lang="de-AT" sz="2400" dirty="0"/>
              <a:t>“ überfahren wird: Jeremia 7.16 – Jeremia 11.14 – Jeremia 14.11-12 – und Jesaja 6.9-13</a:t>
            </a:r>
          </a:p>
        </p:txBody>
      </p:sp>
    </p:spTree>
    <p:extLst>
      <p:ext uri="{BB962C8B-B14F-4D97-AF65-F5344CB8AC3E}">
        <p14:creationId xmlns:p14="http://schemas.microsoft.com/office/powerpoint/2010/main" val="2666591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89CC9A-906D-4DA1-8EF4-C64F4D521CEC}"/>
              </a:ext>
            </a:extLst>
          </p:cNvPr>
          <p:cNvSpPr>
            <a:spLocks noGrp="1"/>
          </p:cNvSpPr>
          <p:nvPr>
            <p:ph type="title"/>
          </p:nvPr>
        </p:nvSpPr>
        <p:spPr>
          <a:xfrm>
            <a:off x="1839311" y="0"/>
            <a:ext cx="8229600" cy="1031875"/>
          </a:xfrm>
        </p:spPr>
        <p:txBody>
          <a:bodyPr>
            <a:normAutofit/>
          </a:bodyPr>
          <a:lstStyle/>
          <a:p>
            <a:pPr>
              <a:defRPr/>
            </a:pPr>
            <a:r>
              <a:rPr lang="de-AT" sz="2800" b="1" i="1" dirty="0">
                <a:solidFill>
                  <a:srgbClr val="FFC000"/>
                </a:solidFill>
              </a:rPr>
              <a:t>Johannes 3.1ff</a:t>
            </a:r>
            <a:br>
              <a:rPr lang="de-AT" sz="2800" b="1" i="1" dirty="0">
                <a:solidFill>
                  <a:srgbClr val="FFC000"/>
                </a:solidFill>
              </a:rPr>
            </a:br>
            <a:r>
              <a:rPr lang="de-AT" sz="2800" b="1" i="1" dirty="0" err="1">
                <a:solidFill>
                  <a:srgbClr val="FFC000"/>
                </a:solidFill>
              </a:rPr>
              <a:t>Nikodemus</a:t>
            </a:r>
            <a:r>
              <a:rPr lang="de-AT" sz="2800" b="1" i="1" dirty="0">
                <a:solidFill>
                  <a:srgbClr val="FFC000"/>
                </a:solidFill>
              </a:rPr>
              <a:t> und die neue Geburt</a:t>
            </a:r>
          </a:p>
        </p:txBody>
      </p:sp>
      <p:sp>
        <p:nvSpPr>
          <p:cNvPr id="3" name="Inhaltsplatzhalter 2">
            <a:extLst>
              <a:ext uri="{FF2B5EF4-FFF2-40B4-BE49-F238E27FC236}">
                <a16:creationId xmlns:a16="http://schemas.microsoft.com/office/drawing/2014/main" id="{8A067C36-6574-47A5-8D8A-426084985058}"/>
              </a:ext>
            </a:extLst>
          </p:cNvPr>
          <p:cNvSpPr>
            <a:spLocks noGrp="1"/>
          </p:cNvSpPr>
          <p:nvPr>
            <p:ph idx="1"/>
          </p:nvPr>
        </p:nvSpPr>
        <p:spPr>
          <a:xfrm>
            <a:off x="1981200" y="1198179"/>
            <a:ext cx="9779876" cy="5470909"/>
          </a:xfrm>
        </p:spPr>
        <p:txBody>
          <a:bodyPr>
            <a:normAutofit/>
          </a:bodyPr>
          <a:lstStyle/>
          <a:p>
            <a:pPr>
              <a:defRPr/>
            </a:pPr>
            <a:r>
              <a:rPr lang="de-AT" sz="2400" dirty="0"/>
              <a:t>Im Judentum kannte man 6 Ereignisse in einem Leben, durch die man „von neuem geboren“ wurde:</a:t>
            </a:r>
          </a:p>
          <a:p>
            <a:pPr>
              <a:defRPr/>
            </a:pPr>
            <a:r>
              <a:rPr lang="de-AT" sz="2400" i="1" dirty="0"/>
              <a:t>- Wenn ein Heide zum Judentum konvertierte.</a:t>
            </a:r>
          </a:p>
          <a:p>
            <a:pPr>
              <a:defRPr/>
            </a:pPr>
            <a:r>
              <a:rPr lang="de-AT" sz="2400" i="1" dirty="0"/>
              <a:t>- Wenn ein Mensch zum König gekrönt wurde.</a:t>
            </a:r>
          </a:p>
          <a:p>
            <a:pPr>
              <a:defRPr/>
            </a:pPr>
            <a:r>
              <a:rPr lang="de-AT" sz="2400" dirty="0"/>
              <a:t>- Die „Bar </a:t>
            </a:r>
            <a:r>
              <a:rPr lang="de-AT" sz="2400" dirty="0" err="1"/>
              <a:t>Mizwah</a:t>
            </a:r>
            <a:r>
              <a:rPr lang="de-AT" sz="2400" dirty="0"/>
              <a:t>“.</a:t>
            </a:r>
          </a:p>
          <a:p>
            <a:pPr>
              <a:defRPr/>
            </a:pPr>
            <a:r>
              <a:rPr lang="de-AT" sz="2400" dirty="0"/>
              <a:t>- Wenn ein Mann heiratete.</a:t>
            </a:r>
          </a:p>
          <a:p>
            <a:pPr>
              <a:defRPr/>
            </a:pPr>
            <a:r>
              <a:rPr lang="de-AT" sz="2400" dirty="0"/>
              <a:t>- Wenn ein Mann zum Rabbi ordiniert wurde bzw. seine Amtseinführung als Schriftgelehrter hatte.</a:t>
            </a:r>
          </a:p>
          <a:p>
            <a:pPr>
              <a:defRPr/>
            </a:pPr>
            <a:r>
              <a:rPr lang="de-AT" sz="2400" dirty="0"/>
              <a:t>- Wenn ein Schriftgelehrter Leiter einer </a:t>
            </a:r>
            <a:r>
              <a:rPr lang="de-AT" sz="2400" dirty="0" err="1"/>
              <a:t>Rabbinenschule</a:t>
            </a:r>
            <a:r>
              <a:rPr lang="de-AT" sz="2400" dirty="0"/>
              <a:t> (eines Lehrhauses, also Leiter eines theologischen Instituts) wurde.</a:t>
            </a:r>
          </a:p>
          <a:p>
            <a:pPr>
              <a:defRPr/>
            </a:pPr>
            <a:r>
              <a:rPr lang="de-AT" sz="2400" dirty="0"/>
              <a:t>Nur die letzten 4 Formen kamen für Nikodemus in Frage – und er hatte sie alle schon durchlaufen.</a:t>
            </a:r>
            <a:endParaRPr lang="de-AT" dirty="0"/>
          </a:p>
        </p:txBody>
      </p:sp>
    </p:spTree>
    <p:extLst>
      <p:ext uri="{BB962C8B-B14F-4D97-AF65-F5344CB8AC3E}">
        <p14:creationId xmlns:p14="http://schemas.microsoft.com/office/powerpoint/2010/main" val="20545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9FE1AF-431D-48FB-9503-38EB614A3EA7}"/>
              </a:ext>
            </a:extLst>
          </p:cNvPr>
          <p:cNvSpPr>
            <a:spLocks noGrp="1"/>
          </p:cNvSpPr>
          <p:nvPr>
            <p:ph type="title"/>
          </p:nvPr>
        </p:nvSpPr>
        <p:spPr>
          <a:xfrm>
            <a:off x="646111" y="452718"/>
            <a:ext cx="9404723" cy="430151"/>
          </a:xfrm>
        </p:spPr>
        <p:txBody>
          <a:bodyPr/>
          <a:lstStyle/>
          <a:p>
            <a:endParaRPr lang="de-AT" dirty="0"/>
          </a:p>
        </p:txBody>
      </p:sp>
      <p:sp>
        <p:nvSpPr>
          <p:cNvPr id="3" name="Inhaltsplatzhalter 2">
            <a:extLst>
              <a:ext uri="{FF2B5EF4-FFF2-40B4-BE49-F238E27FC236}">
                <a16:creationId xmlns:a16="http://schemas.microsoft.com/office/drawing/2014/main" id="{04744224-8B64-4274-97C1-BAA26B87D2FD}"/>
              </a:ext>
            </a:extLst>
          </p:cNvPr>
          <p:cNvSpPr>
            <a:spLocks noGrp="1"/>
          </p:cNvSpPr>
          <p:nvPr>
            <p:ph idx="1"/>
          </p:nvPr>
        </p:nvSpPr>
        <p:spPr>
          <a:xfrm>
            <a:off x="1103312" y="1308538"/>
            <a:ext cx="8946541" cy="5407572"/>
          </a:xfrm>
        </p:spPr>
        <p:txBody>
          <a:bodyPr>
            <a:normAutofit/>
          </a:bodyPr>
          <a:lstStyle/>
          <a:p>
            <a:pPr>
              <a:defRPr/>
            </a:pPr>
            <a:r>
              <a:rPr lang="de-AT" sz="2800" dirty="0"/>
              <a:t>Wie kann ein Mensch wiedergeboren werden, wenn er alt ist?</a:t>
            </a:r>
          </a:p>
          <a:p>
            <a:pPr>
              <a:defRPr/>
            </a:pPr>
            <a:r>
              <a:rPr lang="de-AT" sz="2800" dirty="0"/>
              <a:t>Was fehlte ihm also noch?</a:t>
            </a:r>
          </a:p>
          <a:p>
            <a:pPr>
              <a:defRPr/>
            </a:pPr>
            <a:r>
              <a:rPr lang="de-AT" sz="2800" dirty="0"/>
              <a:t>Noch einmal von vorne anfangen?</a:t>
            </a:r>
          </a:p>
          <a:p>
            <a:pPr>
              <a:defRPr/>
            </a:pPr>
            <a:r>
              <a:rPr lang="de-AT" sz="2800" dirty="0"/>
              <a:t>Nikodemus hatte alles, was sein religiöses System zu bieten hatte – und es ist nicht genug, das Reich Gottes zu erreichen!</a:t>
            </a:r>
          </a:p>
          <a:p>
            <a:pPr>
              <a:defRPr/>
            </a:pPr>
            <a:r>
              <a:rPr lang="de-AT" sz="2800" dirty="0"/>
              <a:t>Fleisch (gr. </a:t>
            </a:r>
            <a:r>
              <a:rPr lang="de-AT" sz="2800" dirty="0" err="1"/>
              <a:t>sarx</a:t>
            </a:r>
            <a:r>
              <a:rPr lang="de-AT" sz="2800" dirty="0"/>
              <a:t>) gebiert / zeugt immer nur Fleisch</a:t>
            </a:r>
            <a:br>
              <a:rPr lang="de-AT" sz="2800" dirty="0"/>
            </a:br>
            <a:r>
              <a:rPr lang="de-AT" sz="2800" dirty="0" err="1"/>
              <a:t>Fleisch</a:t>
            </a:r>
            <a:r>
              <a:rPr lang="de-AT" sz="2800" dirty="0"/>
              <a:t> – das kann „biologisch“ gemeint sein (vgl. „Wasser“) – oder aber als Gegensatz zum Geist – auf jeden Fall ist </a:t>
            </a:r>
            <a:r>
              <a:rPr lang="de-AT" sz="2800" b="1" dirty="0"/>
              <a:t>das</a:t>
            </a:r>
            <a:r>
              <a:rPr lang="de-AT" sz="2800" dirty="0"/>
              <a:t> nicht genug!</a:t>
            </a:r>
            <a:endParaRPr lang="de-AT" dirty="0"/>
          </a:p>
        </p:txBody>
      </p:sp>
    </p:spTree>
    <p:extLst>
      <p:ext uri="{BB962C8B-B14F-4D97-AF65-F5344CB8AC3E}">
        <p14:creationId xmlns:p14="http://schemas.microsoft.com/office/powerpoint/2010/main" val="159181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E95A8-EF92-42D9-8715-7CEE84927B58}"/>
              </a:ext>
            </a:extLst>
          </p:cNvPr>
          <p:cNvSpPr>
            <a:spLocks noGrp="1"/>
          </p:cNvSpPr>
          <p:nvPr>
            <p:ph type="title"/>
          </p:nvPr>
        </p:nvSpPr>
        <p:spPr>
          <a:xfrm>
            <a:off x="1981200" y="1"/>
            <a:ext cx="8229600" cy="239713"/>
          </a:xfrm>
        </p:spPr>
        <p:txBody>
          <a:bodyPr>
            <a:normAutofit fontScale="90000"/>
          </a:bodyPr>
          <a:lstStyle/>
          <a:p>
            <a:pPr>
              <a:defRPr/>
            </a:pPr>
            <a:endParaRPr lang="de-AT" dirty="0"/>
          </a:p>
        </p:txBody>
      </p:sp>
      <p:sp>
        <p:nvSpPr>
          <p:cNvPr id="3" name="Inhaltsplatzhalter 2">
            <a:extLst>
              <a:ext uri="{FF2B5EF4-FFF2-40B4-BE49-F238E27FC236}">
                <a16:creationId xmlns:a16="http://schemas.microsoft.com/office/drawing/2014/main" id="{E71AC96D-78C9-4125-8941-E9FCE3D04073}"/>
              </a:ext>
            </a:extLst>
          </p:cNvPr>
          <p:cNvSpPr>
            <a:spLocks noGrp="1"/>
          </p:cNvSpPr>
          <p:nvPr>
            <p:ph idx="1"/>
          </p:nvPr>
        </p:nvSpPr>
        <p:spPr>
          <a:xfrm>
            <a:off x="933061" y="454025"/>
            <a:ext cx="9415853" cy="5949950"/>
          </a:xfrm>
        </p:spPr>
        <p:txBody>
          <a:bodyPr>
            <a:noAutofit/>
          </a:bodyPr>
          <a:lstStyle/>
          <a:p>
            <a:pPr>
              <a:defRPr/>
            </a:pPr>
            <a:endParaRPr lang="de-AT" sz="2200" dirty="0"/>
          </a:p>
          <a:p>
            <a:pPr>
              <a:defRPr/>
            </a:pPr>
            <a:r>
              <a:rPr lang="de-AT" sz="2400" dirty="0"/>
              <a:t>Geboren aus </a:t>
            </a:r>
            <a:r>
              <a:rPr lang="de-AT" sz="2400" b="1" dirty="0"/>
              <a:t>Wasser</a:t>
            </a:r>
            <a:r>
              <a:rPr lang="de-AT" sz="2400" dirty="0"/>
              <a:t> = Fruchtwasser … biologische, leibliche Existenz…</a:t>
            </a:r>
          </a:p>
          <a:p>
            <a:pPr>
              <a:defRPr/>
            </a:pPr>
            <a:r>
              <a:rPr lang="de-AT" sz="2400" b="1" dirty="0"/>
              <a:t>…UND</a:t>
            </a:r>
            <a:r>
              <a:rPr lang="de-AT" sz="2400" dirty="0"/>
              <a:t> Geist – Geburt „von oben“ = gr. </a:t>
            </a:r>
            <a:r>
              <a:rPr lang="de-AT" sz="2400" dirty="0" err="1"/>
              <a:t>anothen</a:t>
            </a:r>
            <a:r>
              <a:rPr lang="de-AT" sz="2400" dirty="0"/>
              <a:t> (nicht so sehr: „von neuem“ … nur in dem Sinn: das eigentliche / ursprüngliche Leben neu / aufs Neue, wieder empfangen.)</a:t>
            </a:r>
          </a:p>
          <a:p>
            <a:pPr>
              <a:defRPr/>
            </a:pPr>
            <a:r>
              <a:rPr lang="de-AT" sz="2400" dirty="0"/>
              <a:t>Wasser = Taufe des Johannes am Jordan</a:t>
            </a:r>
          </a:p>
          <a:p>
            <a:pPr>
              <a:defRPr/>
            </a:pPr>
            <a:r>
              <a:rPr lang="de-AT" sz="2400" dirty="0"/>
              <a:t>Aber auch da: Wasser UND Geist!</a:t>
            </a:r>
            <a:br>
              <a:rPr lang="de-AT" sz="2400" dirty="0"/>
            </a:br>
            <a:r>
              <a:rPr lang="de-AT" sz="2400" dirty="0"/>
              <a:t>Matthäus 3.11 und Markus 3.8</a:t>
            </a:r>
          </a:p>
          <a:p>
            <a:pPr>
              <a:defRPr/>
            </a:pPr>
            <a:r>
              <a:rPr lang="de-AT" sz="2400" dirty="0"/>
              <a:t>Buße ist nicht genug, den Bankrott einsehen ist nicht genug.</a:t>
            </a:r>
          </a:p>
          <a:p>
            <a:pPr>
              <a:defRPr/>
            </a:pPr>
            <a:r>
              <a:rPr lang="de-AT" sz="2400" dirty="0"/>
              <a:t>Es braucht Leben aus Gott, das Leben von oben…</a:t>
            </a:r>
          </a:p>
          <a:p>
            <a:pPr>
              <a:defRPr/>
            </a:pPr>
            <a:r>
              <a:rPr lang="de-AT" sz="2400" dirty="0"/>
              <a:t>Wiedergeburt # Behauptung, Bekenntnis … Ein Mensch wird jetzt bestimmt von diesem Leben aus Gott. Das Leben, das einen Menschen wieder zum Menschen macht… </a:t>
            </a:r>
            <a:endParaRPr lang="de-AT" sz="2200" dirty="0"/>
          </a:p>
        </p:txBody>
      </p:sp>
    </p:spTree>
    <p:extLst>
      <p:ext uri="{BB962C8B-B14F-4D97-AF65-F5344CB8AC3E}">
        <p14:creationId xmlns:p14="http://schemas.microsoft.com/office/powerpoint/2010/main" val="3180677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C692F1-F4C4-4D60-9E31-4F49E5344071}"/>
              </a:ext>
            </a:extLst>
          </p:cNvPr>
          <p:cNvSpPr>
            <a:spLocks noGrp="1"/>
          </p:cNvSpPr>
          <p:nvPr>
            <p:ph type="title"/>
          </p:nvPr>
        </p:nvSpPr>
        <p:spPr>
          <a:xfrm>
            <a:off x="1992313" y="115888"/>
            <a:ext cx="8229600" cy="1371600"/>
          </a:xfrm>
        </p:spPr>
        <p:txBody>
          <a:bodyPr>
            <a:noAutofit/>
          </a:bodyPr>
          <a:lstStyle/>
          <a:p>
            <a:pPr>
              <a:defRPr/>
            </a:pPr>
            <a:r>
              <a:rPr lang="de-AT" sz="2800" i="1" dirty="0">
                <a:solidFill>
                  <a:srgbClr val="FF0000"/>
                </a:solidFill>
              </a:rPr>
              <a:t>„…von des Leibe werden Ströme lebendigen Wassers fließen…“ – Johannes 7.37-39</a:t>
            </a:r>
          </a:p>
        </p:txBody>
      </p:sp>
      <p:graphicFrame>
        <p:nvGraphicFramePr>
          <p:cNvPr id="4" name="Tabelle 3">
            <a:extLst>
              <a:ext uri="{FF2B5EF4-FFF2-40B4-BE49-F238E27FC236}">
                <a16:creationId xmlns:a16="http://schemas.microsoft.com/office/drawing/2014/main" id="{A47B4DA3-0AD2-4714-A3F8-20FC567873AF}"/>
              </a:ext>
            </a:extLst>
          </p:cNvPr>
          <p:cNvGraphicFramePr>
            <a:graphicFrameLocks noGrp="1"/>
          </p:cNvGraphicFramePr>
          <p:nvPr/>
        </p:nvGraphicFramePr>
        <p:xfrm>
          <a:off x="1631504" y="1340769"/>
          <a:ext cx="9042846" cy="5525905"/>
        </p:xfrm>
        <a:graphic>
          <a:graphicData uri="http://schemas.openxmlformats.org/drawingml/2006/table">
            <a:tbl>
              <a:tblPr firstRow="1" firstCol="1" lastRow="1" lastCol="1" bandRow="1" bandCol="1">
                <a:tableStyleId>{5C22544A-7EE6-4342-B048-85BDC9FD1C3A}</a:tableStyleId>
              </a:tblPr>
              <a:tblGrid>
                <a:gridCol w="4467142">
                  <a:extLst>
                    <a:ext uri="{9D8B030D-6E8A-4147-A177-3AD203B41FA5}">
                      <a16:colId xmlns:a16="http://schemas.microsoft.com/office/drawing/2014/main" val="20000"/>
                    </a:ext>
                  </a:extLst>
                </a:gridCol>
                <a:gridCol w="4575704">
                  <a:extLst>
                    <a:ext uri="{9D8B030D-6E8A-4147-A177-3AD203B41FA5}">
                      <a16:colId xmlns:a16="http://schemas.microsoft.com/office/drawing/2014/main" val="20001"/>
                    </a:ext>
                  </a:extLst>
                </a:gridCol>
              </a:tblGrid>
              <a:tr h="405265">
                <a:tc>
                  <a:txBody>
                    <a:bodyPr/>
                    <a:lstStyle/>
                    <a:p>
                      <a:pPr>
                        <a:spcAft>
                          <a:spcPts val="0"/>
                        </a:spcAft>
                      </a:pPr>
                      <a:r>
                        <a:rPr lang="de-DE" sz="2400" dirty="0">
                          <a:effectLst/>
                        </a:rPr>
                        <a:t>Luther 1984</a:t>
                      </a:r>
                      <a:endParaRPr lang="de-AT" sz="2400" dirty="0">
                        <a:effectLst/>
                        <a:latin typeface="Times New Roman"/>
                        <a:ea typeface="Times New Roman"/>
                      </a:endParaRPr>
                    </a:p>
                  </a:txBody>
                  <a:tcPr marL="68578" marR="68578" marT="0" marB="0"/>
                </a:tc>
                <a:tc>
                  <a:txBody>
                    <a:bodyPr/>
                    <a:lstStyle/>
                    <a:p>
                      <a:pPr>
                        <a:spcAft>
                          <a:spcPts val="0"/>
                        </a:spcAft>
                      </a:pPr>
                      <a:r>
                        <a:rPr lang="de-DE" sz="2400">
                          <a:effectLst/>
                        </a:rPr>
                        <a:t>David Stern, JNT</a:t>
                      </a:r>
                      <a:endParaRPr lang="de-AT" sz="2400">
                        <a:effectLst/>
                        <a:latin typeface="Times New Roman"/>
                        <a:ea typeface="Times New Roman"/>
                      </a:endParaRPr>
                    </a:p>
                  </a:txBody>
                  <a:tcPr marL="68578" marR="68578" marT="0" marB="0"/>
                </a:tc>
                <a:extLst>
                  <a:ext uri="{0D108BD9-81ED-4DB2-BD59-A6C34878D82A}">
                    <a16:rowId xmlns:a16="http://schemas.microsoft.com/office/drawing/2014/main" val="10000"/>
                  </a:ext>
                </a:extLst>
              </a:tr>
              <a:tr h="5111966">
                <a:tc>
                  <a:txBody>
                    <a:bodyPr/>
                    <a:lstStyle/>
                    <a:p>
                      <a:pPr>
                        <a:spcAft>
                          <a:spcPts val="0"/>
                        </a:spcAft>
                      </a:pPr>
                      <a:r>
                        <a:rPr lang="de-AT" sz="2400" dirty="0">
                          <a:effectLst/>
                        </a:rPr>
                        <a:t>37 Aber am letzten Tag des Festes, der der höchste war, trat Jesus auf und rief: Wen da dürstet, der komme zu mir und trinke!</a:t>
                      </a:r>
                    </a:p>
                    <a:p>
                      <a:pPr>
                        <a:spcAft>
                          <a:spcPts val="0"/>
                        </a:spcAft>
                      </a:pPr>
                      <a:r>
                        <a:rPr lang="de-AT" sz="2400" dirty="0">
                          <a:effectLst/>
                        </a:rPr>
                        <a:t> </a:t>
                      </a:r>
                      <a:r>
                        <a:rPr lang="de-AT" sz="2400" baseline="30000" dirty="0">
                          <a:effectLst/>
                        </a:rPr>
                        <a:t>38</a:t>
                      </a:r>
                      <a:r>
                        <a:rPr lang="de-AT" sz="2400" dirty="0">
                          <a:effectLst/>
                        </a:rPr>
                        <a:t> Wer an mich glaubt, wie die Schrift sagt, von dessen Leib werden Ströme lebendigen Wassers fließen.</a:t>
                      </a:r>
                    </a:p>
                    <a:p>
                      <a:pPr>
                        <a:spcAft>
                          <a:spcPts val="0"/>
                        </a:spcAft>
                      </a:pPr>
                      <a:r>
                        <a:rPr lang="de-AT" sz="2400" dirty="0">
                          <a:effectLst/>
                        </a:rPr>
                        <a:t> </a:t>
                      </a:r>
                      <a:r>
                        <a:rPr lang="de-AT" sz="2400" baseline="30000" dirty="0">
                          <a:effectLst/>
                        </a:rPr>
                        <a:t>39</a:t>
                      </a:r>
                      <a:r>
                        <a:rPr lang="de-AT" sz="2400" dirty="0">
                          <a:effectLst/>
                        </a:rPr>
                        <a:t> Das sagte er aber von dem Geist, den die empfangen sollten, die an ihn glaubten; denn der Geist war noch nicht da; denn Jesus war noch nicht verherrlicht.</a:t>
                      </a:r>
                    </a:p>
                    <a:p>
                      <a:pPr>
                        <a:spcAft>
                          <a:spcPts val="0"/>
                        </a:spcAft>
                      </a:pPr>
                      <a:r>
                        <a:rPr lang="de-AT" sz="2400" dirty="0">
                          <a:effectLst/>
                        </a:rPr>
                        <a:t> </a:t>
                      </a:r>
                      <a:r>
                        <a:rPr lang="en-US" sz="2400" dirty="0">
                          <a:effectLst/>
                        </a:rPr>
                        <a:t>(Johannes 7:37-39 LUT)</a:t>
                      </a:r>
                      <a:endParaRPr lang="de-AT" sz="2400" dirty="0">
                        <a:effectLst/>
                        <a:latin typeface="Times New Roman"/>
                        <a:ea typeface="Times New Roman"/>
                      </a:endParaRPr>
                    </a:p>
                  </a:txBody>
                  <a:tcPr marL="68578" marR="68578" marT="0" marB="0"/>
                </a:tc>
                <a:tc>
                  <a:txBody>
                    <a:bodyPr/>
                    <a:lstStyle/>
                    <a:p>
                      <a:pPr>
                        <a:spcAft>
                          <a:spcPts val="0"/>
                        </a:spcAft>
                      </a:pPr>
                      <a:r>
                        <a:rPr lang="de-DE" sz="2400" dirty="0">
                          <a:effectLst/>
                        </a:rPr>
                        <a:t>37 Am letzten Tag, dem Höhepunkt des Festes, stellte sich Jesus hin und rief der Menge zu:</a:t>
                      </a:r>
                      <a:endParaRPr lang="de-AT" sz="2400" dirty="0">
                        <a:effectLst/>
                      </a:endParaRPr>
                    </a:p>
                    <a:p>
                      <a:pPr>
                        <a:spcAft>
                          <a:spcPts val="0"/>
                        </a:spcAft>
                      </a:pPr>
                      <a:r>
                        <a:rPr lang="de-DE" sz="2400" dirty="0">
                          <a:effectLst/>
                        </a:rPr>
                        <a:t>Wenn jemand Durst hat, soll er zu mir kommen und trinken. </a:t>
                      </a:r>
                    </a:p>
                    <a:p>
                      <a:pPr>
                        <a:spcAft>
                          <a:spcPts val="0"/>
                        </a:spcAft>
                      </a:pPr>
                      <a:r>
                        <a:rPr lang="de-DE" sz="2400" dirty="0">
                          <a:effectLst/>
                        </a:rPr>
                        <a:t>Wer an mich glaubt, aus dessen Inneren (gr. </a:t>
                      </a:r>
                      <a:r>
                        <a:rPr lang="de-DE" sz="2400" dirty="0" err="1">
                          <a:effectLst/>
                        </a:rPr>
                        <a:t>koilia</a:t>
                      </a:r>
                      <a:r>
                        <a:rPr lang="de-DE" sz="2400" dirty="0">
                          <a:effectLst/>
                        </a:rPr>
                        <a:t>) werden Ströme lebendigen Wassers fließen, wie es in der Schrift heißt.</a:t>
                      </a:r>
                      <a:endParaRPr lang="de-AT" sz="2400" dirty="0">
                        <a:effectLst/>
                        <a:latin typeface="Times New Roman"/>
                        <a:ea typeface="Times New Roman"/>
                      </a:endParaRPr>
                    </a:p>
                  </a:txBody>
                  <a:tcPr marL="68578" marR="68578"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683915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98A02B7-22C7-4618-ABE2-0BA217664F48}"/>
              </a:ext>
            </a:extLst>
          </p:cNvPr>
          <p:cNvSpPr>
            <a:spLocks noGrp="1"/>
          </p:cNvSpPr>
          <p:nvPr>
            <p:ph type="title"/>
          </p:nvPr>
        </p:nvSpPr>
        <p:spPr>
          <a:xfrm>
            <a:off x="1981200" y="60961"/>
            <a:ext cx="8229600" cy="455613"/>
          </a:xfrm>
        </p:spPr>
        <p:txBody>
          <a:bodyPr>
            <a:normAutofit fontScale="90000"/>
          </a:bodyPr>
          <a:lstStyle/>
          <a:p>
            <a:pPr>
              <a:defRPr/>
            </a:pPr>
            <a:endParaRPr lang="de-AT" dirty="0"/>
          </a:p>
        </p:txBody>
      </p:sp>
      <p:sp>
        <p:nvSpPr>
          <p:cNvPr id="4" name="Inhaltsplatzhalter 3">
            <a:extLst>
              <a:ext uri="{FF2B5EF4-FFF2-40B4-BE49-F238E27FC236}">
                <a16:creationId xmlns:a16="http://schemas.microsoft.com/office/drawing/2014/main" id="{EF38A224-6B99-4FC6-BF33-D1C3275AD0A9}"/>
              </a:ext>
            </a:extLst>
          </p:cNvPr>
          <p:cNvSpPr>
            <a:spLocks noGrp="1"/>
          </p:cNvSpPr>
          <p:nvPr>
            <p:ph idx="1"/>
          </p:nvPr>
        </p:nvSpPr>
        <p:spPr>
          <a:xfrm>
            <a:off x="1981201" y="516574"/>
            <a:ext cx="9291144" cy="6152515"/>
          </a:xfrm>
        </p:spPr>
        <p:txBody>
          <a:bodyPr>
            <a:normAutofit/>
          </a:bodyPr>
          <a:lstStyle/>
          <a:p>
            <a:pPr>
              <a:defRPr/>
            </a:pPr>
            <a:r>
              <a:rPr lang="de-AT" sz="2400" dirty="0"/>
              <a:t>„Das Fest“ ist das Laubhüttenfest.</a:t>
            </a:r>
          </a:p>
          <a:p>
            <a:pPr>
              <a:defRPr/>
            </a:pPr>
            <a:r>
              <a:rPr lang="de-AT" sz="2400" b="1" dirty="0"/>
              <a:t>Wasser und Licht</a:t>
            </a:r>
            <a:r>
              <a:rPr lang="de-AT" sz="2400" dirty="0"/>
              <a:t> spielen bei diesem Fest eine große Rolle.</a:t>
            </a:r>
          </a:p>
          <a:p>
            <a:pPr>
              <a:defRPr/>
            </a:pPr>
            <a:r>
              <a:rPr lang="de-AT" sz="2400" dirty="0"/>
              <a:t>(Sacharja 14.8 &amp; Hesekiel 47 – Jerusalem und sein Tempel = Quelle…)</a:t>
            </a:r>
          </a:p>
          <a:p>
            <a:pPr>
              <a:defRPr/>
            </a:pPr>
            <a:r>
              <a:rPr lang="de-AT" sz="2400" dirty="0"/>
              <a:t>Jesus überbietet alles (4 große Leuchter – ER ist das Licht der Welt, 7 Krüge mit Wasser am letzten Tag – und immer noch Durst? „Wer an mich glaubt…“ – Ströme lebendigen Wasser </a:t>
            </a:r>
          </a:p>
          <a:p>
            <a:pPr>
              <a:defRPr/>
            </a:pPr>
            <a:r>
              <a:rPr lang="de-AT" sz="2400" dirty="0"/>
              <a:t>Was sagt Jesus hier wirklich?</a:t>
            </a:r>
          </a:p>
          <a:p>
            <a:pPr>
              <a:defRPr/>
            </a:pPr>
            <a:r>
              <a:rPr lang="de-AT" sz="2400" dirty="0"/>
              <a:t>Gr. </a:t>
            </a:r>
            <a:r>
              <a:rPr lang="de-AT" sz="2400" dirty="0" err="1"/>
              <a:t>koilia</a:t>
            </a:r>
            <a:r>
              <a:rPr lang="de-AT" sz="2400" dirty="0"/>
              <a:t> (nicht: </a:t>
            </a:r>
            <a:r>
              <a:rPr lang="de-AT" sz="2400" dirty="0" err="1"/>
              <a:t>soma</a:t>
            </a:r>
            <a:r>
              <a:rPr lang="de-AT" sz="2400" dirty="0"/>
              <a:t>!) = von wörtlich „hohl, ausgehöhlt“ = Leibeshöhle, das Innere des Menschen, Seele, Herz…</a:t>
            </a:r>
          </a:p>
          <a:p>
            <a:pPr>
              <a:defRPr/>
            </a:pPr>
            <a:r>
              <a:rPr lang="de-AT" sz="2400" dirty="0"/>
              <a:t>Die Erfüllung von Jesaja 44.3-4 &amp; Joel 3.1-2</a:t>
            </a:r>
          </a:p>
          <a:p>
            <a:pPr>
              <a:defRPr/>
            </a:pPr>
            <a:r>
              <a:rPr lang="de-AT" sz="2400" dirty="0"/>
              <a:t>Ein schönes Doppelbild:</a:t>
            </a:r>
            <a:br>
              <a:rPr lang="de-AT" sz="2400" dirty="0"/>
            </a:br>
            <a:r>
              <a:rPr lang="de-AT" sz="2400" dirty="0"/>
              <a:t>Erst kommt der Geist herein, ins Innere (Johannes 7.39!) – und dann schafft er ein überfließendes Leben! (Johannes 7.38 – „…aus seinem Inneren…“)</a:t>
            </a:r>
          </a:p>
          <a:p>
            <a:pPr>
              <a:defRPr/>
            </a:pPr>
            <a:r>
              <a:rPr lang="de-AT" sz="2400" dirty="0"/>
              <a:t>Und das alles bei Jesus – von Jesus, aus dem Glauben an ihn…</a:t>
            </a:r>
            <a:endParaRPr lang="de-AT" dirty="0"/>
          </a:p>
        </p:txBody>
      </p:sp>
    </p:spTree>
    <p:extLst>
      <p:ext uri="{BB962C8B-B14F-4D97-AF65-F5344CB8AC3E}">
        <p14:creationId xmlns:p14="http://schemas.microsoft.com/office/powerpoint/2010/main" val="3675623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AAFE8F-3C5C-488F-BF89-3A8579132D69}"/>
              </a:ext>
            </a:extLst>
          </p:cNvPr>
          <p:cNvSpPr>
            <a:spLocks noGrp="1"/>
          </p:cNvSpPr>
          <p:nvPr>
            <p:ph type="title"/>
          </p:nvPr>
        </p:nvSpPr>
        <p:spPr>
          <a:xfrm>
            <a:off x="838200" y="175941"/>
            <a:ext cx="10515600" cy="628101"/>
          </a:xfrm>
        </p:spPr>
        <p:txBody>
          <a:bodyPr/>
          <a:lstStyle/>
          <a:p>
            <a:pPr algn="ctr"/>
            <a:r>
              <a:rPr lang="de-AT" b="1" dirty="0">
                <a:solidFill>
                  <a:srgbClr val="FF0000"/>
                </a:solidFill>
              </a:rPr>
              <a:t>Das Wirken des Heiligen Geistes im Leben der Gläubigen</a:t>
            </a:r>
          </a:p>
        </p:txBody>
      </p:sp>
      <p:sp>
        <p:nvSpPr>
          <p:cNvPr id="3" name="Inhaltsplatzhalter 2">
            <a:extLst>
              <a:ext uri="{FF2B5EF4-FFF2-40B4-BE49-F238E27FC236}">
                <a16:creationId xmlns:a16="http://schemas.microsoft.com/office/drawing/2014/main" id="{BC369E37-71D3-4944-B37F-D2E928D56B1B}"/>
              </a:ext>
            </a:extLst>
          </p:cNvPr>
          <p:cNvSpPr>
            <a:spLocks noGrp="1"/>
          </p:cNvSpPr>
          <p:nvPr>
            <p:ph idx="1"/>
          </p:nvPr>
        </p:nvSpPr>
        <p:spPr>
          <a:xfrm>
            <a:off x="838200" y="804042"/>
            <a:ext cx="10515600" cy="5878017"/>
          </a:xfrm>
        </p:spPr>
        <p:txBody>
          <a:bodyPr>
            <a:noAutofit/>
          </a:bodyPr>
          <a:lstStyle/>
          <a:p>
            <a:r>
              <a:rPr lang="de-AT" sz="2800" b="1" dirty="0"/>
              <a:t>A. Die Taufe mit dem Heiligen Geist</a:t>
            </a:r>
          </a:p>
          <a:p>
            <a:r>
              <a:rPr lang="de-AT" sz="2800" dirty="0"/>
              <a:t>Markus 1.8</a:t>
            </a:r>
          </a:p>
          <a:p>
            <a:r>
              <a:rPr lang="de-AT" sz="2800" dirty="0"/>
              <a:t>Apostelgeschichte 1.5 (mit dem Geist vereinigt; vgl. Römer 6.3-5 – „eins geworden“)</a:t>
            </a:r>
          </a:p>
          <a:p>
            <a:r>
              <a:rPr lang="de-AT" sz="2800" dirty="0"/>
              <a:t>Apostelgeschichte 10.45 (Ausgießung des Heiligen Geistes)</a:t>
            </a:r>
          </a:p>
          <a:p>
            <a:r>
              <a:rPr lang="de-AT" sz="2800" dirty="0"/>
              <a:t>Apostelgeschichte 11.16-17 (Hinweis auf Johannes, den Täufer; aber auch schon „die gleiche Gabe, wie auch uns“ – Gemeinschaft zwischen Juden und Heiden in einem Leib!)</a:t>
            </a:r>
          </a:p>
          <a:p>
            <a:r>
              <a:rPr lang="de-AT" sz="2800" dirty="0"/>
              <a:t>1 Korinther 12.13 (Hineinversetzt werden in den Leib Christi – „…durch einen Geist alle zu einem Leibe getauft“)</a:t>
            </a:r>
          </a:p>
          <a:p>
            <a:r>
              <a:rPr lang="de-AT" sz="2800" dirty="0"/>
              <a:t>(Kolosser 1.13 – versetzt in das Reich seines geliebten Sohnes)</a:t>
            </a:r>
          </a:p>
          <a:p>
            <a:r>
              <a:rPr lang="de-AT" sz="2800" dirty="0"/>
              <a:t>(Knackpunkt „Individualismus“, Subjektivismus, Narzissmus)</a:t>
            </a:r>
          </a:p>
        </p:txBody>
      </p:sp>
    </p:spTree>
    <p:extLst>
      <p:ext uri="{BB962C8B-B14F-4D97-AF65-F5344CB8AC3E}">
        <p14:creationId xmlns:p14="http://schemas.microsoft.com/office/powerpoint/2010/main" val="668309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2">
            <a:extLst>
              <a:ext uri="{FF2B5EF4-FFF2-40B4-BE49-F238E27FC236}">
                <a16:creationId xmlns:a16="http://schemas.microsoft.com/office/drawing/2014/main" id="{3EA8CCEF-D804-44A0-8598-071529375864}"/>
              </a:ext>
            </a:extLst>
          </p:cNvPr>
          <p:cNvGrpSpPr>
            <a:grpSpLocks/>
          </p:cNvGrpSpPr>
          <p:nvPr/>
        </p:nvGrpSpPr>
        <p:grpSpPr bwMode="auto">
          <a:xfrm>
            <a:off x="4367213" y="1196975"/>
            <a:ext cx="4146550" cy="4376738"/>
            <a:chOff x="2068" y="971"/>
            <a:chExt cx="2612" cy="2757"/>
          </a:xfrm>
        </p:grpSpPr>
        <p:sp>
          <p:nvSpPr>
            <p:cNvPr id="36869" name="Freeform 3">
              <a:extLst>
                <a:ext uri="{FF2B5EF4-FFF2-40B4-BE49-F238E27FC236}">
                  <a16:creationId xmlns:a16="http://schemas.microsoft.com/office/drawing/2014/main" id="{9CEB72E6-D2AF-47DB-BD3F-EC9607042274}"/>
                </a:ext>
              </a:extLst>
            </p:cNvPr>
            <p:cNvSpPr>
              <a:spLocks/>
            </p:cNvSpPr>
            <p:nvPr/>
          </p:nvSpPr>
          <p:spPr bwMode="auto">
            <a:xfrm>
              <a:off x="2109" y="971"/>
              <a:ext cx="1769" cy="1409"/>
            </a:xfrm>
            <a:custGeom>
              <a:avLst/>
              <a:gdLst>
                <a:gd name="T0" fmla="*/ 25 w 1804"/>
                <a:gd name="T1" fmla="*/ 562 h 1409"/>
                <a:gd name="T2" fmla="*/ 25 w 1804"/>
                <a:gd name="T3" fmla="*/ 503 h 1409"/>
                <a:gd name="T4" fmla="*/ 91 w 1804"/>
                <a:gd name="T5" fmla="*/ 418 h 1409"/>
                <a:gd name="T6" fmla="*/ 124 w 1804"/>
                <a:gd name="T7" fmla="*/ 367 h 1409"/>
                <a:gd name="T8" fmla="*/ 253 w 1804"/>
                <a:gd name="T9" fmla="*/ 257 h 1409"/>
                <a:gd name="T10" fmla="*/ 315 w 1804"/>
                <a:gd name="T11" fmla="*/ 198 h 1409"/>
                <a:gd name="T12" fmla="*/ 376 w 1804"/>
                <a:gd name="T13" fmla="*/ 139 h 1409"/>
                <a:gd name="T14" fmla="*/ 579 w 1804"/>
                <a:gd name="T15" fmla="*/ 62 h 1409"/>
                <a:gd name="T16" fmla="*/ 798 w 1804"/>
                <a:gd name="T17" fmla="*/ 54 h 1409"/>
                <a:gd name="T18" fmla="*/ 818 w 1804"/>
                <a:gd name="T19" fmla="*/ 45 h 1409"/>
                <a:gd name="T20" fmla="*/ 852 w 1804"/>
                <a:gd name="T21" fmla="*/ 12 h 1409"/>
                <a:gd name="T22" fmla="*/ 932 w 1804"/>
                <a:gd name="T23" fmla="*/ 62 h 1409"/>
                <a:gd name="T24" fmla="*/ 982 w 1804"/>
                <a:gd name="T25" fmla="*/ 88 h 1409"/>
                <a:gd name="T26" fmla="*/ 1034 w 1804"/>
                <a:gd name="T27" fmla="*/ 147 h 1409"/>
                <a:gd name="T28" fmla="*/ 1095 w 1804"/>
                <a:gd name="T29" fmla="*/ 317 h 1409"/>
                <a:gd name="T30" fmla="*/ 1128 w 1804"/>
                <a:gd name="T31" fmla="*/ 401 h 1409"/>
                <a:gd name="T32" fmla="*/ 1164 w 1804"/>
                <a:gd name="T33" fmla="*/ 486 h 1409"/>
                <a:gd name="T34" fmla="*/ 1190 w 1804"/>
                <a:gd name="T35" fmla="*/ 613 h 1409"/>
                <a:gd name="T36" fmla="*/ 1185 w 1804"/>
                <a:gd name="T37" fmla="*/ 859 h 1409"/>
                <a:gd name="T38" fmla="*/ 1173 w 1804"/>
                <a:gd name="T39" fmla="*/ 977 h 1409"/>
                <a:gd name="T40" fmla="*/ 1105 w 1804"/>
                <a:gd name="T41" fmla="*/ 1104 h 1409"/>
                <a:gd name="T42" fmla="*/ 1034 w 1804"/>
                <a:gd name="T43" fmla="*/ 1155 h 1409"/>
                <a:gd name="T44" fmla="*/ 982 w 1804"/>
                <a:gd name="T45" fmla="*/ 1231 h 1409"/>
                <a:gd name="T46" fmla="*/ 909 w 1804"/>
                <a:gd name="T47" fmla="*/ 1308 h 1409"/>
                <a:gd name="T48" fmla="*/ 869 w 1804"/>
                <a:gd name="T49" fmla="*/ 1367 h 1409"/>
                <a:gd name="T50" fmla="*/ 781 w 1804"/>
                <a:gd name="T51" fmla="*/ 1409 h 1409"/>
                <a:gd name="T52" fmla="*/ 561 w 1804"/>
                <a:gd name="T53" fmla="*/ 1401 h 1409"/>
                <a:gd name="T54" fmla="*/ 478 w 1804"/>
                <a:gd name="T55" fmla="*/ 1350 h 1409"/>
                <a:gd name="T56" fmla="*/ 416 w 1804"/>
                <a:gd name="T57" fmla="*/ 1316 h 1409"/>
                <a:gd name="T58" fmla="*/ 321 w 1804"/>
                <a:gd name="T59" fmla="*/ 1248 h 1409"/>
                <a:gd name="T60" fmla="*/ 270 w 1804"/>
                <a:gd name="T61" fmla="*/ 1181 h 1409"/>
                <a:gd name="T62" fmla="*/ 236 w 1804"/>
                <a:gd name="T63" fmla="*/ 1096 h 1409"/>
                <a:gd name="T64" fmla="*/ 179 w 1804"/>
                <a:gd name="T65" fmla="*/ 1079 h 1409"/>
                <a:gd name="T66" fmla="*/ 102 w 1804"/>
                <a:gd name="T67" fmla="*/ 994 h 1409"/>
                <a:gd name="T68" fmla="*/ 68 w 1804"/>
                <a:gd name="T69" fmla="*/ 960 h 1409"/>
                <a:gd name="T70" fmla="*/ 38 w 1804"/>
                <a:gd name="T71" fmla="*/ 909 h 1409"/>
                <a:gd name="T72" fmla="*/ 25 w 1804"/>
                <a:gd name="T73" fmla="*/ 859 h 1409"/>
                <a:gd name="T74" fmla="*/ 9 w 1804"/>
                <a:gd name="T75" fmla="*/ 791 h 1409"/>
                <a:gd name="T76" fmla="*/ 25 w 1804"/>
                <a:gd name="T77" fmla="*/ 562 h 140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804" h="1409">
                  <a:moveTo>
                    <a:pt x="26" y="562"/>
                  </a:moveTo>
                  <a:cubicBezTo>
                    <a:pt x="29" y="542"/>
                    <a:pt x="24" y="520"/>
                    <a:pt x="34" y="503"/>
                  </a:cubicBezTo>
                  <a:cubicBezTo>
                    <a:pt x="73" y="435"/>
                    <a:pt x="88" y="457"/>
                    <a:pt x="136" y="418"/>
                  </a:cubicBezTo>
                  <a:cubicBezTo>
                    <a:pt x="155" y="403"/>
                    <a:pt x="167" y="381"/>
                    <a:pt x="187" y="367"/>
                  </a:cubicBezTo>
                  <a:cubicBezTo>
                    <a:pt x="252" y="322"/>
                    <a:pt x="309" y="286"/>
                    <a:pt x="381" y="257"/>
                  </a:cubicBezTo>
                  <a:cubicBezTo>
                    <a:pt x="425" y="214"/>
                    <a:pt x="396" y="237"/>
                    <a:pt x="475" y="198"/>
                  </a:cubicBezTo>
                  <a:cubicBezTo>
                    <a:pt x="507" y="182"/>
                    <a:pt x="536" y="155"/>
                    <a:pt x="568" y="139"/>
                  </a:cubicBezTo>
                  <a:cubicBezTo>
                    <a:pt x="669" y="88"/>
                    <a:pt x="759" y="66"/>
                    <a:pt x="873" y="62"/>
                  </a:cubicBezTo>
                  <a:cubicBezTo>
                    <a:pt x="983" y="58"/>
                    <a:pt x="1093" y="57"/>
                    <a:pt x="1203" y="54"/>
                  </a:cubicBezTo>
                  <a:cubicBezTo>
                    <a:pt x="1214" y="51"/>
                    <a:pt x="1226" y="50"/>
                    <a:pt x="1237" y="45"/>
                  </a:cubicBezTo>
                  <a:cubicBezTo>
                    <a:pt x="1255" y="36"/>
                    <a:pt x="1268" y="17"/>
                    <a:pt x="1288" y="12"/>
                  </a:cubicBezTo>
                  <a:cubicBezTo>
                    <a:pt x="1331" y="0"/>
                    <a:pt x="1372" y="47"/>
                    <a:pt x="1406" y="62"/>
                  </a:cubicBezTo>
                  <a:cubicBezTo>
                    <a:pt x="1431" y="73"/>
                    <a:pt x="1461" y="73"/>
                    <a:pt x="1483" y="88"/>
                  </a:cubicBezTo>
                  <a:cubicBezTo>
                    <a:pt x="1510" y="106"/>
                    <a:pt x="1531" y="129"/>
                    <a:pt x="1559" y="147"/>
                  </a:cubicBezTo>
                  <a:cubicBezTo>
                    <a:pt x="1580" y="217"/>
                    <a:pt x="1610" y="260"/>
                    <a:pt x="1652" y="317"/>
                  </a:cubicBezTo>
                  <a:cubicBezTo>
                    <a:pt x="1662" y="357"/>
                    <a:pt x="1673" y="372"/>
                    <a:pt x="1703" y="401"/>
                  </a:cubicBezTo>
                  <a:cubicBezTo>
                    <a:pt x="1714" y="435"/>
                    <a:pt x="1738" y="453"/>
                    <a:pt x="1754" y="486"/>
                  </a:cubicBezTo>
                  <a:cubicBezTo>
                    <a:pt x="1764" y="530"/>
                    <a:pt x="1784" y="569"/>
                    <a:pt x="1796" y="613"/>
                  </a:cubicBezTo>
                  <a:cubicBezTo>
                    <a:pt x="1804" y="699"/>
                    <a:pt x="1797" y="774"/>
                    <a:pt x="1787" y="859"/>
                  </a:cubicBezTo>
                  <a:cubicBezTo>
                    <a:pt x="1786" y="872"/>
                    <a:pt x="1782" y="950"/>
                    <a:pt x="1771" y="977"/>
                  </a:cubicBezTo>
                  <a:cubicBezTo>
                    <a:pt x="1749" y="1029"/>
                    <a:pt x="1709" y="1064"/>
                    <a:pt x="1669" y="1104"/>
                  </a:cubicBezTo>
                  <a:cubicBezTo>
                    <a:pt x="1652" y="1121"/>
                    <a:pt x="1581" y="1137"/>
                    <a:pt x="1559" y="1155"/>
                  </a:cubicBezTo>
                  <a:cubicBezTo>
                    <a:pt x="1531" y="1177"/>
                    <a:pt x="1508" y="1206"/>
                    <a:pt x="1483" y="1231"/>
                  </a:cubicBezTo>
                  <a:cubicBezTo>
                    <a:pt x="1453" y="1261"/>
                    <a:pt x="1404" y="1282"/>
                    <a:pt x="1372" y="1308"/>
                  </a:cubicBezTo>
                  <a:cubicBezTo>
                    <a:pt x="1350" y="1326"/>
                    <a:pt x="1333" y="1347"/>
                    <a:pt x="1313" y="1367"/>
                  </a:cubicBezTo>
                  <a:cubicBezTo>
                    <a:pt x="1292" y="1388"/>
                    <a:pt x="1207" y="1403"/>
                    <a:pt x="1178" y="1409"/>
                  </a:cubicBezTo>
                  <a:cubicBezTo>
                    <a:pt x="1068" y="1406"/>
                    <a:pt x="957" y="1409"/>
                    <a:pt x="847" y="1401"/>
                  </a:cubicBezTo>
                  <a:cubicBezTo>
                    <a:pt x="810" y="1398"/>
                    <a:pt x="756" y="1361"/>
                    <a:pt x="720" y="1350"/>
                  </a:cubicBezTo>
                  <a:cubicBezTo>
                    <a:pt x="688" y="1328"/>
                    <a:pt x="665" y="1324"/>
                    <a:pt x="627" y="1316"/>
                  </a:cubicBezTo>
                  <a:cubicBezTo>
                    <a:pt x="586" y="1288"/>
                    <a:pt x="531" y="1261"/>
                    <a:pt x="483" y="1248"/>
                  </a:cubicBezTo>
                  <a:cubicBezTo>
                    <a:pt x="459" y="1216"/>
                    <a:pt x="445" y="1193"/>
                    <a:pt x="407" y="1181"/>
                  </a:cubicBezTo>
                  <a:cubicBezTo>
                    <a:pt x="369" y="1156"/>
                    <a:pt x="365" y="1142"/>
                    <a:pt x="356" y="1096"/>
                  </a:cubicBezTo>
                  <a:cubicBezTo>
                    <a:pt x="315" y="1124"/>
                    <a:pt x="314" y="1100"/>
                    <a:pt x="271" y="1079"/>
                  </a:cubicBezTo>
                  <a:cubicBezTo>
                    <a:pt x="224" y="1020"/>
                    <a:pt x="207" y="1031"/>
                    <a:pt x="153" y="994"/>
                  </a:cubicBezTo>
                  <a:cubicBezTo>
                    <a:pt x="111" y="932"/>
                    <a:pt x="168" y="1004"/>
                    <a:pt x="102" y="960"/>
                  </a:cubicBezTo>
                  <a:cubicBezTo>
                    <a:pt x="83" y="948"/>
                    <a:pt x="75" y="925"/>
                    <a:pt x="59" y="909"/>
                  </a:cubicBezTo>
                  <a:cubicBezTo>
                    <a:pt x="40" y="851"/>
                    <a:pt x="67" y="920"/>
                    <a:pt x="26" y="859"/>
                  </a:cubicBezTo>
                  <a:cubicBezTo>
                    <a:pt x="17" y="846"/>
                    <a:pt x="11" y="801"/>
                    <a:pt x="9" y="791"/>
                  </a:cubicBezTo>
                  <a:cubicBezTo>
                    <a:pt x="17" y="584"/>
                    <a:pt x="0" y="659"/>
                    <a:pt x="26" y="562"/>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0" name="Freeform 4">
              <a:extLst>
                <a:ext uri="{FF2B5EF4-FFF2-40B4-BE49-F238E27FC236}">
                  <a16:creationId xmlns:a16="http://schemas.microsoft.com/office/drawing/2014/main" id="{31335B22-DC73-41A9-9EA1-7B910039B5BC}"/>
                </a:ext>
              </a:extLst>
            </p:cNvPr>
            <p:cNvSpPr>
              <a:spLocks/>
            </p:cNvSpPr>
            <p:nvPr/>
          </p:nvSpPr>
          <p:spPr bwMode="auto">
            <a:xfrm>
              <a:off x="2497" y="1419"/>
              <a:ext cx="145" cy="131"/>
            </a:xfrm>
            <a:custGeom>
              <a:avLst/>
              <a:gdLst>
                <a:gd name="T0" fmla="*/ 61 w 145"/>
                <a:gd name="T1" fmla="*/ 4 h 131"/>
                <a:gd name="T2" fmla="*/ 129 w 145"/>
                <a:gd name="T3" fmla="*/ 13 h 131"/>
                <a:gd name="T4" fmla="*/ 129 w 145"/>
                <a:gd name="T5" fmla="*/ 106 h 131"/>
                <a:gd name="T6" fmla="*/ 19 w 145"/>
                <a:gd name="T7" fmla="*/ 131 h 131"/>
                <a:gd name="T8" fmla="*/ 61 w 145"/>
                <a:gd name="T9" fmla="*/ 4 h 1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131">
                  <a:moveTo>
                    <a:pt x="61" y="4"/>
                  </a:moveTo>
                  <a:cubicBezTo>
                    <a:pt x="84" y="7"/>
                    <a:pt x="110" y="0"/>
                    <a:pt x="129" y="13"/>
                  </a:cubicBezTo>
                  <a:cubicBezTo>
                    <a:pt x="145" y="24"/>
                    <a:pt x="133" y="99"/>
                    <a:pt x="129" y="106"/>
                  </a:cubicBezTo>
                  <a:cubicBezTo>
                    <a:pt x="121" y="120"/>
                    <a:pt x="40" y="128"/>
                    <a:pt x="19" y="131"/>
                  </a:cubicBezTo>
                  <a:cubicBezTo>
                    <a:pt x="0" y="77"/>
                    <a:pt x="24" y="41"/>
                    <a:pt x="61" y="4"/>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1" name="Freeform 5">
              <a:extLst>
                <a:ext uri="{FF2B5EF4-FFF2-40B4-BE49-F238E27FC236}">
                  <a16:creationId xmlns:a16="http://schemas.microsoft.com/office/drawing/2014/main" id="{AF617BF5-111C-4630-9458-24B00C360252}"/>
                </a:ext>
              </a:extLst>
            </p:cNvPr>
            <p:cNvSpPr>
              <a:spLocks/>
            </p:cNvSpPr>
            <p:nvPr/>
          </p:nvSpPr>
          <p:spPr bwMode="auto">
            <a:xfrm>
              <a:off x="3270" y="1457"/>
              <a:ext cx="169" cy="169"/>
            </a:xfrm>
            <a:custGeom>
              <a:avLst/>
              <a:gdLst>
                <a:gd name="T0" fmla="*/ 76 w 169"/>
                <a:gd name="T1" fmla="*/ 0 h 169"/>
                <a:gd name="T2" fmla="*/ 152 w 169"/>
                <a:gd name="T3" fmla="*/ 42 h 169"/>
                <a:gd name="T4" fmla="*/ 127 w 169"/>
                <a:gd name="T5" fmla="*/ 169 h 169"/>
                <a:gd name="T6" fmla="*/ 0 w 169"/>
                <a:gd name="T7" fmla="*/ 102 h 169"/>
                <a:gd name="T8" fmla="*/ 76 w 169"/>
                <a:gd name="T9" fmla="*/ 0 h 1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 h="169">
                  <a:moveTo>
                    <a:pt x="76" y="0"/>
                  </a:moveTo>
                  <a:cubicBezTo>
                    <a:pt x="104" y="9"/>
                    <a:pt x="152" y="42"/>
                    <a:pt x="152" y="42"/>
                  </a:cubicBezTo>
                  <a:cubicBezTo>
                    <a:pt x="169" y="92"/>
                    <a:pt x="164" y="132"/>
                    <a:pt x="127" y="169"/>
                  </a:cubicBezTo>
                  <a:cubicBezTo>
                    <a:pt x="71" y="160"/>
                    <a:pt x="39" y="141"/>
                    <a:pt x="0" y="102"/>
                  </a:cubicBezTo>
                  <a:cubicBezTo>
                    <a:pt x="18" y="44"/>
                    <a:pt x="20" y="33"/>
                    <a:pt x="76" y="0"/>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2" name="Freeform 6">
              <a:extLst>
                <a:ext uri="{FF2B5EF4-FFF2-40B4-BE49-F238E27FC236}">
                  <a16:creationId xmlns:a16="http://schemas.microsoft.com/office/drawing/2014/main" id="{B4538FEA-CD85-4FE8-941D-34134AED38FE}"/>
                </a:ext>
              </a:extLst>
            </p:cNvPr>
            <p:cNvSpPr>
              <a:spLocks/>
            </p:cNvSpPr>
            <p:nvPr/>
          </p:nvSpPr>
          <p:spPr bwMode="auto">
            <a:xfrm>
              <a:off x="2971" y="1480"/>
              <a:ext cx="87" cy="398"/>
            </a:xfrm>
            <a:custGeom>
              <a:avLst/>
              <a:gdLst>
                <a:gd name="T0" fmla="*/ 0 w 87"/>
                <a:gd name="T1" fmla="*/ 0 h 398"/>
                <a:gd name="T2" fmla="*/ 25 w 87"/>
                <a:gd name="T3" fmla="*/ 187 h 398"/>
                <a:gd name="T4" fmla="*/ 34 w 87"/>
                <a:gd name="T5" fmla="*/ 305 h 398"/>
                <a:gd name="T6" fmla="*/ 76 w 87"/>
                <a:gd name="T7" fmla="*/ 398 h 398"/>
                <a:gd name="T8" fmla="*/ 59 w 87"/>
                <a:gd name="T9" fmla="*/ 322 h 398"/>
                <a:gd name="T10" fmla="*/ 34 w 87"/>
                <a:gd name="T11" fmla="*/ 246 h 398"/>
                <a:gd name="T12" fmla="*/ 0 w 87"/>
                <a:gd name="T13" fmla="*/ 0 h 39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398">
                  <a:moveTo>
                    <a:pt x="0" y="0"/>
                  </a:moveTo>
                  <a:cubicBezTo>
                    <a:pt x="6" y="65"/>
                    <a:pt x="15" y="123"/>
                    <a:pt x="25" y="187"/>
                  </a:cubicBezTo>
                  <a:cubicBezTo>
                    <a:pt x="28" y="226"/>
                    <a:pt x="25" y="267"/>
                    <a:pt x="34" y="305"/>
                  </a:cubicBezTo>
                  <a:cubicBezTo>
                    <a:pt x="41" y="338"/>
                    <a:pt x="64" y="366"/>
                    <a:pt x="76" y="398"/>
                  </a:cubicBezTo>
                  <a:cubicBezTo>
                    <a:pt x="87" y="363"/>
                    <a:pt x="79" y="352"/>
                    <a:pt x="59" y="322"/>
                  </a:cubicBezTo>
                  <a:cubicBezTo>
                    <a:pt x="53" y="296"/>
                    <a:pt x="37" y="272"/>
                    <a:pt x="34" y="246"/>
                  </a:cubicBezTo>
                  <a:cubicBezTo>
                    <a:pt x="31" y="219"/>
                    <a:pt x="48" y="54"/>
                    <a:pt x="0" y="0"/>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3" name="Freeform 7">
              <a:extLst>
                <a:ext uri="{FF2B5EF4-FFF2-40B4-BE49-F238E27FC236}">
                  <a16:creationId xmlns:a16="http://schemas.microsoft.com/office/drawing/2014/main" id="{243451F5-26E6-4597-A082-63F95FCBC341}"/>
                </a:ext>
              </a:extLst>
            </p:cNvPr>
            <p:cNvSpPr>
              <a:spLocks/>
            </p:cNvSpPr>
            <p:nvPr/>
          </p:nvSpPr>
          <p:spPr bwMode="auto">
            <a:xfrm>
              <a:off x="2699" y="2024"/>
              <a:ext cx="735" cy="148"/>
            </a:xfrm>
            <a:custGeom>
              <a:avLst/>
              <a:gdLst>
                <a:gd name="T0" fmla="*/ 38 w 735"/>
                <a:gd name="T1" fmla="*/ 71 h 148"/>
                <a:gd name="T2" fmla="*/ 98 w 735"/>
                <a:gd name="T3" fmla="*/ 97 h 148"/>
                <a:gd name="T4" fmla="*/ 115 w 735"/>
                <a:gd name="T5" fmla="*/ 122 h 148"/>
                <a:gd name="T6" fmla="*/ 191 w 735"/>
                <a:gd name="T7" fmla="*/ 148 h 148"/>
                <a:gd name="T8" fmla="*/ 572 w 735"/>
                <a:gd name="T9" fmla="*/ 139 h 148"/>
                <a:gd name="T10" fmla="*/ 648 w 735"/>
                <a:gd name="T11" fmla="*/ 97 h 148"/>
                <a:gd name="T12" fmla="*/ 716 w 735"/>
                <a:gd name="T13" fmla="*/ 46 h 148"/>
                <a:gd name="T14" fmla="*/ 733 w 735"/>
                <a:gd name="T15" fmla="*/ 21 h 148"/>
                <a:gd name="T16" fmla="*/ 682 w 735"/>
                <a:gd name="T17" fmla="*/ 21 h 148"/>
                <a:gd name="T18" fmla="*/ 555 w 735"/>
                <a:gd name="T19" fmla="*/ 88 h 148"/>
                <a:gd name="T20" fmla="*/ 72 w 735"/>
                <a:gd name="T21" fmla="*/ 80 h 148"/>
                <a:gd name="T22" fmla="*/ 64 w 735"/>
                <a:gd name="T23" fmla="*/ 63 h 148"/>
                <a:gd name="T24" fmla="*/ 98 w 735"/>
                <a:gd name="T25" fmla="*/ 114 h 148"/>
                <a:gd name="T26" fmla="*/ 112 w 735"/>
                <a:gd name="T27" fmla="*/ 63 h 1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148">
                  <a:moveTo>
                    <a:pt x="38" y="71"/>
                  </a:moveTo>
                  <a:cubicBezTo>
                    <a:pt x="64" y="78"/>
                    <a:pt x="78" y="78"/>
                    <a:pt x="98" y="97"/>
                  </a:cubicBezTo>
                  <a:cubicBezTo>
                    <a:pt x="105" y="104"/>
                    <a:pt x="107" y="116"/>
                    <a:pt x="115" y="122"/>
                  </a:cubicBezTo>
                  <a:cubicBezTo>
                    <a:pt x="136" y="139"/>
                    <a:pt x="191" y="148"/>
                    <a:pt x="191" y="148"/>
                  </a:cubicBezTo>
                  <a:cubicBezTo>
                    <a:pt x="318" y="145"/>
                    <a:pt x="445" y="144"/>
                    <a:pt x="572" y="139"/>
                  </a:cubicBezTo>
                  <a:cubicBezTo>
                    <a:pt x="601" y="138"/>
                    <a:pt x="648" y="97"/>
                    <a:pt x="648" y="97"/>
                  </a:cubicBezTo>
                  <a:cubicBezTo>
                    <a:pt x="668" y="67"/>
                    <a:pt x="682" y="58"/>
                    <a:pt x="716" y="46"/>
                  </a:cubicBezTo>
                  <a:cubicBezTo>
                    <a:pt x="722" y="38"/>
                    <a:pt x="735" y="31"/>
                    <a:pt x="733" y="21"/>
                  </a:cubicBezTo>
                  <a:cubicBezTo>
                    <a:pt x="728" y="0"/>
                    <a:pt x="687" y="18"/>
                    <a:pt x="682" y="21"/>
                  </a:cubicBezTo>
                  <a:cubicBezTo>
                    <a:pt x="633" y="48"/>
                    <a:pt x="607" y="72"/>
                    <a:pt x="555" y="88"/>
                  </a:cubicBezTo>
                  <a:cubicBezTo>
                    <a:pt x="394" y="85"/>
                    <a:pt x="233" y="85"/>
                    <a:pt x="72" y="80"/>
                  </a:cubicBezTo>
                  <a:cubicBezTo>
                    <a:pt x="0" y="78"/>
                    <a:pt x="49" y="68"/>
                    <a:pt x="64" y="63"/>
                  </a:cubicBezTo>
                  <a:cubicBezTo>
                    <a:pt x="93" y="102"/>
                    <a:pt x="82" y="85"/>
                    <a:pt x="98" y="114"/>
                  </a:cubicBezTo>
                  <a:lnTo>
                    <a:pt x="112" y="63"/>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4" name="Freeform 8">
              <a:extLst>
                <a:ext uri="{FF2B5EF4-FFF2-40B4-BE49-F238E27FC236}">
                  <a16:creationId xmlns:a16="http://schemas.microsoft.com/office/drawing/2014/main" id="{BFBBB766-AAB7-4F28-A8FD-0D0DADE6DF38}"/>
                </a:ext>
              </a:extLst>
            </p:cNvPr>
            <p:cNvSpPr>
              <a:spLocks/>
            </p:cNvSpPr>
            <p:nvPr/>
          </p:nvSpPr>
          <p:spPr bwMode="auto">
            <a:xfrm>
              <a:off x="2068" y="2075"/>
              <a:ext cx="352" cy="1093"/>
            </a:xfrm>
            <a:custGeom>
              <a:avLst/>
              <a:gdLst>
                <a:gd name="T0" fmla="*/ 346 w 352"/>
                <a:gd name="T1" fmla="*/ 0 h 1093"/>
                <a:gd name="T2" fmla="*/ 287 w 352"/>
                <a:gd name="T3" fmla="*/ 127 h 1093"/>
                <a:gd name="T4" fmla="*/ 261 w 352"/>
                <a:gd name="T5" fmla="*/ 195 h 1093"/>
                <a:gd name="T6" fmla="*/ 219 w 352"/>
                <a:gd name="T7" fmla="*/ 339 h 1093"/>
                <a:gd name="T8" fmla="*/ 168 w 352"/>
                <a:gd name="T9" fmla="*/ 432 h 1093"/>
                <a:gd name="T10" fmla="*/ 160 w 352"/>
                <a:gd name="T11" fmla="*/ 458 h 1093"/>
                <a:gd name="T12" fmla="*/ 143 w 352"/>
                <a:gd name="T13" fmla="*/ 483 h 1093"/>
                <a:gd name="T14" fmla="*/ 219 w 352"/>
                <a:gd name="T15" fmla="*/ 466 h 1093"/>
                <a:gd name="T16" fmla="*/ 202 w 352"/>
                <a:gd name="T17" fmla="*/ 763 h 1093"/>
                <a:gd name="T18" fmla="*/ 160 w 352"/>
                <a:gd name="T19" fmla="*/ 822 h 1093"/>
                <a:gd name="T20" fmla="*/ 84 w 352"/>
                <a:gd name="T21" fmla="*/ 924 h 1093"/>
                <a:gd name="T22" fmla="*/ 24 w 352"/>
                <a:gd name="T23" fmla="*/ 1093 h 1093"/>
                <a:gd name="T24" fmla="*/ 100 w 352"/>
                <a:gd name="T25" fmla="*/ 864 h 1093"/>
                <a:gd name="T26" fmla="*/ 134 w 352"/>
                <a:gd name="T27" fmla="*/ 813 h 1093"/>
                <a:gd name="T28" fmla="*/ 168 w 352"/>
                <a:gd name="T29" fmla="*/ 737 h 1093"/>
                <a:gd name="T30" fmla="*/ 202 w 352"/>
                <a:gd name="T31" fmla="*/ 509 h 1093"/>
                <a:gd name="T32" fmla="*/ 211 w 352"/>
                <a:gd name="T33" fmla="*/ 373 h 1093"/>
                <a:gd name="T34" fmla="*/ 244 w 352"/>
                <a:gd name="T35" fmla="*/ 322 h 1093"/>
                <a:gd name="T36" fmla="*/ 295 w 352"/>
                <a:gd name="T37" fmla="*/ 221 h 1093"/>
                <a:gd name="T38" fmla="*/ 312 w 352"/>
                <a:gd name="T39" fmla="*/ 102 h 1093"/>
                <a:gd name="T40" fmla="*/ 321 w 352"/>
                <a:gd name="T41" fmla="*/ 77 h 1093"/>
                <a:gd name="T42" fmla="*/ 346 w 352"/>
                <a:gd name="T43" fmla="*/ 60 h 1093"/>
                <a:gd name="T44" fmla="*/ 346 w 352"/>
                <a:gd name="T45" fmla="*/ 0 h 109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2" h="1093">
                  <a:moveTo>
                    <a:pt x="346" y="0"/>
                  </a:moveTo>
                  <a:cubicBezTo>
                    <a:pt x="320" y="39"/>
                    <a:pt x="308" y="85"/>
                    <a:pt x="287" y="127"/>
                  </a:cubicBezTo>
                  <a:cubicBezTo>
                    <a:pt x="262" y="249"/>
                    <a:pt x="296" y="110"/>
                    <a:pt x="261" y="195"/>
                  </a:cubicBezTo>
                  <a:cubicBezTo>
                    <a:pt x="241" y="244"/>
                    <a:pt x="231" y="289"/>
                    <a:pt x="219" y="339"/>
                  </a:cubicBezTo>
                  <a:cubicBezTo>
                    <a:pt x="210" y="373"/>
                    <a:pt x="168" y="432"/>
                    <a:pt x="168" y="432"/>
                  </a:cubicBezTo>
                  <a:cubicBezTo>
                    <a:pt x="165" y="441"/>
                    <a:pt x="164" y="450"/>
                    <a:pt x="160" y="458"/>
                  </a:cubicBezTo>
                  <a:cubicBezTo>
                    <a:pt x="156" y="467"/>
                    <a:pt x="135" y="477"/>
                    <a:pt x="143" y="483"/>
                  </a:cubicBezTo>
                  <a:cubicBezTo>
                    <a:pt x="147" y="486"/>
                    <a:pt x="212" y="468"/>
                    <a:pt x="219" y="466"/>
                  </a:cubicBezTo>
                  <a:cubicBezTo>
                    <a:pt x="291" y="541"/>
                    <a:pt x="252" y="679"/>
                    <a:pt x="202" y="763"/>
                  </a:cubicBezTo>
                  <a:cubicBezTo>
                    <a:pt x="190" y="784"/>
                    <a:pt x="171" y="800"/>
                    <a:pt x="160" y="822"/>
                  </a:cubicBezTo>
                  <a:cubicBezTo>
                    <a:pt x="139" y="863"/>
                    <a:pt x="122" y="898"/>
                    <a:pt x="84" y="924"/>
                  </a:cubicBezTo>
                  <a:cubicBezTo>
                    <a:pt x="76" y="997"/>
                    <a:pt x="77" y="1042"/>
                    <a:pt x="24" y="1093"/>
                  </a:cubicBezTo>
                  <a:cubicBezTo>
                    <a:pt x="0" y="1019"/>
                    <a:pt x="62" y="925"/>
                    <a:pt x="100" y="864"/>
                  </a:cubicBezTo>
                  <a:cubicBezTo>
                    <a:pt x="111" y="847"/>
                    <a:pt x="127" y="832"/>
                    <a:pt x="134" y="813"/>
                  </a:cubicBezTo>
                  <a:cubicBezTo>
                    <a:pt x="144" y="785"/>
                    <a:pt x="151" y="762"/>
                    <a:pt x="168" y="737"/>
                  </a:cubicBezTo>
                  <a:cubicBezTo>
                    <a:pt x="188" y="662"/>
                    <a:pt x="178" y="582"/>
                    <a:pt x="202" y="509"/>
                  </a:cubicBezTo>
                  <a:cubicBezTo>
                    <a:pt x="205" y="464"/>
                    <a:pt x="204" y="418"/>
                    <a:pt x="211" y="373"/>
                  </a:cubicBezTo>
                  <a:cubicBezTo>
                    <a:pt x="214" y="353"/>
                    <a:pt x="235" y="340"/>
                    <a:pt x="244" y="322"/>
                  </a:cubicBezTo>
                  <a:cubicBezTo>
                    <a:pt x="263" y="282"/>
                    <a:pt x="262" y="254"/>
                    <a:pt x="295" y="221"/>
                  </a:cubicBezTo>
                  <a:cubicBezTo>
                    <a:pt x="301" y="168"/>
                    <a:pt x="299" y="146"/>
                    <a:pt x="312" y="102"/>
                  </a:cubicBezTo>
                  <a:cubicBezTo>
                    <a:pt x="314" y="93"/>
                    <a:pt x="315" y="84"/>
                    <a:pt x="321" y="77"/>
                  </a:cubicBezTo>
                  <a:cubicBezTo>
                    <a:pt x="327" y="69"/>
                    <a:pt x="343" y="70"/>
                    <a:pt x="346" y="60"/>
                  </a:cubicBezTo>
                  <a:cubicBezTo>
                    <a:pt x="352" y="41"/>
                    <a:pt x="346" y="20"/>
                    <a:pt x="346" y="0"/>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5" name="Freeform 9">
              <a:extLst>
                <a:ext uri="{FF2B5EF4-FFF2-40B4-BE49-F238E27FC236}">
                  <a16:creationId xmlns:a16="http://schemas.microsoft.com/office/drawing/2014/main" id="{E5E63280-B35D-465E-A655-795D8A32555A}"/>
                </a:ext>
              </a:extLst>
            </p:cNvPr>
            <p:cNvSpPr>
              <a:spLocks/>
            </p:cNvSpPr>
            <p:nvPr/>
          </p:nvSpPr>
          <p:spPr bwMode="auto">
            <a:xfrm>
              <a:off x="2752" y="2321"/>
              <a:ext cx="114" cy="1407"/>
            </a:xfrm>
            <a:custGeom>
              <a:avLst/>
              <a:gdLst>
                <a:gd name="T0" fmla="*/ 77 w 114"/>
                <a:gd name="T1" fmla="*/ 0 h 1407"/>
                <a:gd name="T2" fmla="*/ 52 w 114"/>
                <a:gd name="T3" fmla="*/ 135 h 1407"/>
                <a:gd name="T4" fmla="*/ 60 w 114"/>
                <a:gd name="T5" fmla="*/ 695 h 1407"/>
                <a:gd name="T6" fmla="*/ 18 w 114"/>
                <a:gd name="T7" fmla="*/ 1169 h 1407"/>
                <a:gd name="T8" fmla="*/ 52 w 114"/>
                <a:gd name="T9" fmla="*/ 1406 h 1407"/>
                <a:gd name="T10" fmla="*/ 94 w 114"/>
                <a:gd name="T11" fmla="*/ 1347 h 1407"/>
                <a:gd name="T12" fmla="*/ 60 w 114"/>
                <a:gd name="T13" fmla="*/ 1042 h 1407"/>
                <a:gd name="T14" fmla="*/ 69 w 114"/>
                <a:gd name="T15" fmla="*/ 898 h 1407"/>
                <a:gd name="T16" fmla="*/ 94 w 114"/>
                <a:gd name="T17" fmla="*/ 881 h 1407"/>
                <a:gd name="T18" fmla="*/ 103 w 114"/>
                <a:gd name="T19" fmla="*/ 855 h 1407"/>
                <a:gd name="T20" fmla="*/ 60 w 114"/>
                <a:gd name="T21" fmla="*/ 508 h 1407"/>
                <a:gd name="T22" fmla="*/ 111 w 114"/>
                <a:gd name="T23" fmla="*/ 271 h 1407"/>
                <a:gd name="T24" fmla="*/ 86 w 114"/>
                <a:gd name="T25" fmla="*/ 68 h 1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4" h="1407">
                  <a:moveTo>
                    <a:pt x="77" y="0"/>
                  </a:moveTo>
                  <a:cubicBezTo>
                    <a:pt x="71" y="46"/>
                    <a:pt x="63" y="90"/>
                    <a:pt x="52" y="135"/>
                  </a:cubicBezTo>
                  <a:cubicBezTo>
                    <a:pt x="34" y="320"/>
                    <a:pt x="17" y="512"/>
                    <a:pt x="60" y="695"/>
                  </a:cubicBezTo>
                  <a:cubicBezTo>
                    <a:pt x="57" y="841"/>
                    <a:pt x="114" y="1038"/>
                    <a:pt x="18" y="1169"/>
                  </a:cubicBezTo>
                  <a:cubicBezTo>
                    <a:pt x="23" y="1282"/>
                    <a:pt x="0" y="1330"/>
                    <a:pt x="52" y="1406"/>
                  </a:cubicBezTo>
                  <a:cubicBezTo>
                    <a:pt x="96" y="1396"/>
                    <a:pt x="94" y="1407"/>
                    <a:pt x="94" y="1347"/>
                  </a:cubicBezTo>
                  <a:cubicBezTo>
                    <a:pt x="94" y="1192"/>
                    <a:pt x="100" y="1153"/>
                    <a:pt x="60" y="1042"/>
                  </a:cubicBezTo>
                  <a:cubicBezTo>
                    <a:pt x="63" y="994"/>
                    <a:pt x="59" y="945"/>
                    <a:pt x="69" y="898"/>
                  </a:cubicBezTo>
                  <a:cubicBezTo>
                    <a:pt x="71" y="888"/>
                    <a:pt x="88" y="889"/>
                    <a:pt x="94" y="881"/>
                  </a:cubicBezTo>
                  <a:cubicBezTo>
                    <a:pt x="100" y="874"/>
                    <a:pt x="100" y="864"/>
                    <a:pt x="103" y="855"/>
                  </a:cubicBezTo>
                  <a:cubicBezTo>
                    <a:pt x="95" y="626"/>
                    <a:pt x="100" y="658"/>
                    <a:pt x="60" y="508"/>
                  </a:cubicBezTo>
                  <a:cubicBezTo>
                    <a:pt x="66" y="409"/>
                    <a:pt x="56" y="346"/>
                    <a:pt x="111" y="271"/>
                  </a:cubicBezTo>
                  <a:cubicBezTo>
                    <a:pt x="104" y="201"/>
                    <a:pt x="86" y="138"/>
                    <a:pt x="86" y="6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6" name="Freeform 10">
              <a:extLst>
                <a:ext uri="{FF2B5EF4-FFF2-40B4-BE49-F238E27FC236}">
                  <a16:creationId xmlns:a16="http://schemas.microsoft.com/office/drawing/2014/main" id="{5C8F9AC3-0682-456F-9B56-BBD2E2AD1F35}"/>
                </a:ext>
              </a:extLst>
            </p:cNvPr>
            <p:cNvSpPr>
              <a:spLocks/>
            </p:cNvSpPr>
            <p:nvPr/>
          </p:nvSpPr>
          <p:spPr bwMode="auto">
            <a:xfrm>
              <a:off x="3363" y="2363"/>
              <a:ext cx="471" cy="1349"/>
            </a:xfrm>
            <a:custGeom>
              <a:avLst/>
              <a:gdLst>
                <a:gd name="T0" fmla="*/ 0 w 471"/>
                <a:gd name="T1" fmla="*/ 0 h 1349"/>
                <a:gd name="T2" fmla="*/ 76 w 471"/>
                <a:gd name="T3" fmla="*/ 119 h 1349"/>
                <a:gd name="T4" fmla="*/ 144 w 471"/>
                <a:gd name="T5" fmla="*/ 348 h 1349"/>
                <a:gd name="T6" fmla="*/ 169 w 471"/>
                <a:gd name="T7" fmla="*/ 466 h 1349"/>
                <a:gd name="T8" fmla="*/ 203 w 471"/>
                <a:gd name="T9" fmla="*/ 517 h 1349"/>
                <a:gd name="T10" fmla="*/ 229 w 471"/>
                <a:gd name="T11" fmla="*/ 585 h 1349"/>
                <a:gd name="T12" fmla="*/ 271 w 471"/>
                <a:gd name="T13" fmla="*/ 703 h 1349"/>
                <a:gd name="T14" fmla="*/ 279 w 471"/>
                <a:gd name="T15" fmla="*/ 797 h 1349"/>
                <a:gd name="T16" fmla="*/ 288 w 471"/>
                <a:gd name="T17" fmla="*/ 822 h 1349"/>
                <a:gd name="T18" fmla="*/ 305 w 471"/>
                <a:gd name="T19" fmla="*/ 898 h 1349"/>
                <a:gd name="T20" fmla="*/ 313 w 471"/>
                <a:gd name="T21" fmla="*/ 1034 h 1349"/>
                <a:gd name="T22" fmla="*/ 440 w 471"/>
                <a:gd name="T23" fmla="*/ 1262 h 1349"/>
                <a:gd name="T24" fmla="*/ 449 w 471"/>
                <a:gd name="T25" fmla="*/ 1313 h 1349"/>
                <a:gd name="T26" fmla="*/ 466 w 471"/>
                <a:gd name="T27" fmla="*/ 1339 h 1349"/>
                <a:gd name="T28" fmla="*/ 432 w 471"/>
                <a:gd name="T29" fmla="*/ 1161 h 1349"/>
                <a:gd name="T30" fmla="*/ 406 w 471"/>
                <a:gd name="T31" fmla="*/ 1135 h 1349"/>
                <a:gd name="T32" fmla="*/ 373 w 471"/>
                <a:gd name="T33" fmla="*/ 1085 h 1349"/>
                <a:gd name="T34" fmla="*/ 279 w 471"/>
                <a:gd name="T35" fmla="*/ 788 h 1349"/>
                <a:gd name="T36" fmla="*/ 279 w 471"/>
                <a:gd name="T37" fmla="*/ 644 h 1349"/>
                <a:gd name="T38" fmla="*/ 245 w 471"/>
                <a:gd name="T39" fmla="*/ 593 h 1349"/>
                <a:gd name="T40" fmla="*/ 229 w 471"/>
                <a:gd name="T41" fmla="*/ 568 h 1349"/>
                <a:gd name="T42" fmla="*/ 220 w 471"/>
                <a:gd name="T43" fmla="*/ 475 h 1349"/>
                <a:gd name="T44" fmla="*/ 186 w 471"/>
                <a:gd name="T45" fmla="*/ 424 h 1349"/>
                <a:gd name="T46" fmla="*/ 169 w 471"/>
                <a:gd name="T47" fmla="*/ 398 h 1349"/>
                <a:gd name="T48" fmla="*/ 169 w 471"/>
                <a:gd name="T49" fmla="*/ 297 h 1349"/>
                <a:gd name="T50" fmla="*/ 161 w 471"/>
                <a:gd name="T51" fmla="*/ 178 h 1349"/>
                <a:gd name="T52" fmla="*/ 152 w 471"/>
                <a:gd name="T53" fmla="*/ 229 h 1349"/>
                <a:gd name="T54" fmla="*/ 127 w 471"/>
                <a:gd name="T55" fmla="*/ 204 h 1349"/>
                <a:gd name="T56" fmla="*/ 51 w 471"/>
                <a:gd name="T57" fmla="*/ 110 h 1349"/>
                <a:gd name="T58" fmla="*/ 0 w 471"/>
                <a:gd name="T59" fmla="*/ 0 h 13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71" h="1349">
                  <a:moveTo>
                    <a:pt x="0" y="0"/>
                  </a:moveTo>
                  <a:cubicBezTo>
                    <a:pt x="25" y="40"/>
                    <a:pt x="55" y="77"/>
                    <a:pt x="76" y="119"/>
                  </a:cubicBezTo>
                  <a:cubicBezTo>
                    <a:pt x="110" y="188"/>
                    <a:pt x="123" y="274"/>
                    <a:pt x="144" y="348"/>
                  </a:cubicBezTo>
                  <a:cubicBezTo>
                    <a:pt x="155" y="387"/>
                    <a:pt x="154" y="429"/>
                    <a:pt x="169" y="466"/>
                  </a:cubicBezTo>
                  <a:cubicBezTo>
                    <a:pt x="177" y="485"/>
                    <a:pt x="203" y="517"/>
                    <a:pt x="203" y="517"/>
                  </a:cubicBezTo>
                  <a:cubicBezTo>
                    <a:pt x="225" y="600"/>
                    <a:pt x="196" y="500"/>
                    <a:pt x="229" y="585"/>
                  </a:cubicBezTo>
                  <a:cubicBezTo>
                    <a:pt x="245" y="626"/>
                    <a:pt x="246" y="667"/>
                    <a:pt x="271" y="703"/>
                  </a:cubicBezTo>
                  <a:cubicBezTo>
                    <a:pt x="274" y="734"/>
                    <a:pt x="275" y="766"/>
                    <a:pt x="279" y="797"/>
                  </a:cubicBezTo>
                  <a:cubicBezTo>
                    <a:pt x="280" y="806"/>
                    <a:pt x="286" y="813"/>
                    <a:pt x="288" y="822"/>
                  </a:cubicBezTo>
                  <a:cubicBezTo>
                    <a:pt x="294" y="847"/>
                    <a:pt x="305" y="898"/>
                    <a:pt x="305" y="898"/>
                  </a:cubicBezTo>
                  <a:cubicBezTo>
                    <a:pt x="308" y="943"/>
                    <a:pt x="307" y="989"/>
                    <a:pt x="313" y="1034"/>
                  </a:cubicBezTo>
                  <a:cubicBezTo>
                    <a:pt x="323" y="1106"/>
                    <a:pt x="390" y="1212"/>
                    <a:pt x="440" y="1262"/>
                  </a:cubicBezTo>
                  <a:cubicBezTo>
                    <a:pt x="443" y="1279"/>
                    <a:pt x="443" y="1297"/>
                    <a:pt x="449" y="1313"/>
                  </a:cubicBezTo>
                  <a:cubicBezTo>
                    <a:pt x="452" y="1323"/>
                    <a:pt x="465" y="1349"/>
                    <a:pt x="466" y="1339"/>
                  </a:cubicBezTo>
                  <a:cubicBezTo>
                    <a:pt x="470" y="1288"/>
                    <a:pt x="471" y="1207"/>
                    <a:pt x="432" y="1161"/>
                  </a:cubicBezTo>
                  <a:cubicBezTo>
                    <a:pt x="424" y="1152"/>
                    <a:pt x="414" y="1145"/>
                    <a:pt x="406" y="1135"/>
                  </a:cubicBezTo>
                  <a:cubicBezTo>
                    <a:pt x="394" y="1119"/>
                    <a:pt x="373" y="1085"/>
                    <a:pt x="373" y="1085"/>
                  </a:cubicBezTo>
                  <a:cubicBezTo>
                    <a:pt x="352" y="983"/>
                    <a:pt x="314" y="886"/>
                    <a:pt x="279" y="788"/>
                  </a:cubicBezTo>
                  <a:cubicBezTo>
                    <a:pt x="290" y="730"/>
                    <a:pt x="307" y="694"/>
                    <a:pt x="279" y="644"/>
                  </a:cubicBezTo>
                  <a:cubicBezTo>
                    <a:pt x="269" y="626"/>
                    <a:pt x="256" y="610"/>
                    <a:pt x="245" y="593"/>
                  </a:cubicBezTo>
                  <a:cubicBezTo>
                    <a:pt x="240" y="585"/>
                    <a:pt x="229" y="568"/>
                    <a:pt x="229" y="568"/>
                  </a:cubicBezTo>
                  <a:cubicBezTo>
                    <a:pt x="226" y="537"/>
                    <a:pt x="229" y="505"/>
                    <a:pt x="220" y="475"/>
                  </a:cubicBezTo>
                  <a:cubicBezTo>
                    <a:pt x="214" y="455"/>
                    <a:pt x="197" y="441"/>
                    <a:pt x="186" y="424"/>
                  </a:cubicBezTo>
                  <a:cubicBezTo>
                    <a:pt x="180" y="415"/>
                    <a:pt x="169" y="398"/>
                    <a:pt x="169" y="398"/>
                  </a:cubicBezTo>
                  <a:cubicBezTo>
                    <a:pt x="150" y="339"/>
                    <a:pt x="169" y="410"/>
                    <a:pt x="169" y="297"/>
                  </a:cubicBezTo>
                  <a:cubicBezTo>
                    <a:pt x="169" y="257"/>
                    <a:pt x="164" y="218"/>
                    <a:pt x="161" y="178"/>
                  </a:cubicBezTo>
                  <a:cubicBezTo>
                    <a:pt x="158" y="195"/>
                    <a:pt x="166" y="219"/>
                    <a:pt x="152" y="229"/>
                  </a:cubicBezTo>
                  <a:cubicBezTo>
                    <a:pt x="143" y="236"/>
                    <a:pt x="134" y="213"/>
                    <a:pt x="127" y="204"/>
                  </a:cubicBezTo>
                  <a:cubicBezTo>
                    <a:pt x="97" y="165"/>
                    <a:pt x="89" y="136"/>
                    <a:pt x="51" y="110"/>
                  </a:cubicBezTo>
                  <a:cubicBezTo>
                    <a:pt x="37" y="72"/>
                    <a:pt x="56" y="0"/>
                    <a:pt x="0" y="0"/>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36877" name="Freeform 11">
              <a:extLst>
                <a:ext uri="{FF2B5EF4-FFF2-40B4-BE49-F238E27FC236}">
                  <a16:creationId xmlns:a16="http://schemas.microsoft.com/office/drawing/2014/main" id="{85CBD044-C61C-464A-AA7F-7DD8E5DC9131}"/>
                </a:ext>
              </a:extLst>
            </p:cNvPr>
            <p:cNvSpPr>
              <a:spLocks/>
            </p:cNvSpPr>
            <p:nvPr/>
          </p:nvSpPr>
          <p:spPr bwMode="auto">
            <a:xfrm>
              <a:off x="3752" y="2050"/>
              <a:ext cx="928" cy="1156"/>
            </a:xfrm>
            <a:custGeom>
              <a:avLst/>
              <a:gdLst>
                <a:gd name="T0" fmla="*/ 43 w 928"/>
                <a:gd name="T1" fmla="*/ 0 h 1156"/>
                <a:gd name="T2" fmla="*/ 119 w 928"/>
                <a:gd name="T3" fmla="*/ 110 h 1156"/>
                <a:gd name="T4" fmla="*/ 229 w 928"/>
                <a:gd name="T5" fmla="*/ 220 h 1156"/>
                <a:gd name="T6" fmla="*/ 365 w 928"/>
                <a:gd name="T7" fmla="*/ 457 h 1156"/>
                <a:gd name="T8" fmla="*/ 390 w 928"/>
                <a:gd name="T9" fmla="*/ 542 h 1156"/>
                <a:gd name="T10" fmla="*/ 449 w 928"/>
                <a:gd name="T11" fmla="*/ 601 h 1156"/>
                <a:gd name="T12" fmla="*/ 543 w 928"/>
                <a:gd name="T13" fmla="*/ 796 h 1156"/>
                <a:gd name="T14" fmla="*/ 576 w 928"/>
                <a:gd name="T15" fmla="*/ 847 h 1156"/>
                <a:gd name="T16" fmla="*/ 636 w 928"/>
                <a:gd name="T17" fmla="*/ 881 h 1156"/>
                <a:gd name="T18" fmla="*/ 788 w 928"/>
                <a:gd name="T19" fmla="*/ 999 h 1156"/>
                <a:gd name="T20" fmla="*/ 864 w 928"/>
                <a:gd name="T21" fmla="*/ 1084 h 1156"/>
                <a:gd name="T22" fmla="*/ 881 w 928"/>
                <a:gd name="T23" fmla="*/ 1110 h 1156"/>
                <a:gd name="T24" fmla="*/ 898 w 928"/>
                <a:gd name="T25" fmla="*/ 1042 h 1156"/>
                <a:gd name="T26" fmla="*/ 873 w 928"/>
                <a:gd name="T27" fmla="*/ 1025 h 1156"/>
                <a:gd name="T28" fmla="*/ 856 w 928"/>
                <a:gd name="T29" fmla="*/ 999 h 1156"/>
                <a:gd name="T30" fmla="*/ 805 w 928"/>
                <a:gd name="T31" fmla="*/ 966 h 1156"/>
                <a:gd name="T32" fmla="*/ 720 w 928"/>
                <a:gd name="T33" fmla="*/ 872 h 1156"/>
                <a:gd name="T34" fmla="*/ 687 w 928"/>
                <a:gd name="T35" fmla="*/ 822 h 1156"/>
                <a:gd name="T36" fmla="*/ 636 w 928"/>
                <a:gd name="T37" fmla="*/ 788 h 1156"/>
                <a:gd name="T38" fmla="*/ 576 w 928"/>
                <a:gd name="T39" fmla="*/ 711 h 1156"/>
                <a:gd name="T40" fmla="*/ 509 w 928"/>
                <a:gd name="T41" fmla="*/ 610 h 1156"/>
                <a:gd name="T42" fmla="*/ 466 w 928"/>
                <a:gd name="T43" fmla="*/ 559 h 1156"/>
                <a:gd name="T44" fmla="*/ 424 w 928"/>
                <a:gd name="T45" fmla="*/ 500 h 1156"/>
                <a:gd name="T46" fmla="*/ 373 w 928"/>
                <a:gd name="T47" fmla="*/ 466 h 1156"/>
                <a:gd name="T48" fmla="*/ 331 w 928"/>
                <a:gd name="T49" fmla="*/ 423 h 1156"/>
                <a:gd name="T50" fmla="*/ 255 w 928"/>
                <a:gd name="T51" fmla="*/ 322 h 1156"/>
                <a:gd name="T52" fmla="*/ 221 w 928"/>
                <a:gd name="T53" fmla="*/ 279 h 1156"/>
                <a:gd name="T54" fmla="*/ 161 w 928"/>
                <a:gd name="T55" fmla="*/ 203 h 1156"/>
                <a:gd name="T56" fmla="*/ 68 w 928"/>
                <a:gd name="T57" fmla="*/ 51 h 1156"/>
                <a:gd name="T58" fmla="*/ 17 w 928"/>
                <a:gd name="T59" fmla="*/ 17 h 1156"/>
                <a:gd name="T60" fmla="*/ 43 w 928"/>
                <a:gd name="T61" fmla="*/ 0 h 11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28" h="1156">
                  <a:moveTo>
                    <a:pt x="43" y="0"/>
                  </a:moveTo>
                  <a:cubicBezTo>
                    <a:pt x="64" y="34"/>
                    <a:pt x="92" y="80"/>
                    <a:pt x="119" y="110"/>
                  </a:cubicBezTo>
                  <a:cubicBezTo>
                    <a:pt x="281" y="290"/>
                    <a:pt x="77" y="30"/>
                    <a:pt x="229" y="220"/>
                  </a:cubicBezTo>
                  <a:cubicBezTo>
                    <a:pt x="288" y="294"/>
                    <a:pt x="323" y="373"/>
                    <a:pt x="365" y="457"/>
                  </a:cubicBezTo>
                  <a:cubicBezTo>
                    <a:pt x="370" y="486"/>
                    <a:pt x="369" y="518"/>
                    <a:pt x="390" y="542"/>
                  </a:cubicBezTo>
                  <a:cubicBezTo>
                    <a:pt x="458" y="621"/>
                    <a:pt x="393" y="510"/>
                    <a:pt x="449" y="601"/>
                  </a:cubicBezTo>
                  <a:cubicBezTo>
                    <a:pt x="487" y="663"/>
                    <a:pt x="505" y="737"/>
                    <a:pt x="543" y="796"/>
                  </a:cubicBezTo>
                  <a:cubicBezTo>
                    <a:pt x="554" y="813"/>
                    <a:pt x="559" y="836"/>
                    <a:pt x="576" y="847"/>
                  </a:cubicBezTo>
                  <a:cubicBezTo>
                    <a:pt x="613" y="871"/>
                    <a:pt x="593" y="859"/>
                    <a:pt x="636" y="881"/>
                  </a:cubicBezTo>
                  <a:cubicBezTo>
                    <a:pt x="670" y="931"/>
                    <a:pt x="730" y="980"/>
                    <a:pt x="788" y="999"/>
                  </a:cubicBezTo>
                  <a:cubicBezTo>
                    <a:pt x="814" y="1038"/>
                    <a:pt x="821" y="1070"/>
                    <a:pt x="864" y="1084"/>
                  </a:cubicBezTo>
                  <a:cubicBezTo>
                    <a:pt x="870" y="1093"/>
                    <a:pt x="874" y="1103"/>
                    <a:pt x="881" y="1110"/>
                  </a:cubicBezTo>
                  <a:cubicBezTo>
                    <a:pt x="928" y="1156"/>
                    <a:pt x="915" y="1093"/>
                    <a:pt x="898" y="1042"/>
                  </a:cubicBezTo>
                  <a:cubicBezTo>
                    <a:pt x="895" y="1032"/>
                    <a:pt x="881" y="1031"/>
                    <a:pt x="873" y="1025"/>
                  </a:cubicBezTo>
                  <a:cubicBezTo>
                    <a:pt x="867" y="1016"/>
                    <a:pt x="864" y="1006"/>
                    <a:pt x="856" y="999"/>
                  </a:cubicBezTo>
                  <a:cubicBezTo>
                    <a:pt x="841" y="986"/>
                    <a:pt x="805" y="966"/>
                    <a:pt x="805" y="966"/>
                  </a:cubicBezTo>
                  <a:cubicBezTo>
                    <a:pt x="782" y="931"/>
                    <a:pt x="755" y="895"/>
                    <a:pt x="720" y="872"/>
                  </a:cubicBezTo>
                  <a:cubicBezTo>
                    <a:pt x="711" y="843"/>
                    <a:pt x="715" y="844"/>
                    <a:pt x="687" y="822"/>
                  </a:cubicBezTo>
                  <a:cubicBezTo>
                    <a:pt x="671" y="809"/>
                    <a:pt x="636" y="788"/>
                    <a:pt x="636" y="788"/>
                  </a:cubicBezTo>
                  <a:cubicBezTo>
                    <a:pt x="618" y="760"/>
                    <a:pt x="594" y="739"/>
                    <a:pt x="576" y="711"/>
                  </a:cubicBezTo>
                  <a:cubicBezTo>
                    <a:pt x="562" y="667"/>
                    <a:pt x="534" y="645"/>
                    <a:pt x="509" y="610"/>
                  </a:cubicBezTo>
                  <a:cubicBezTo>
                    <a:pt x="470" y="556"/>
                    <a:pt x="517" y="592"/>
                    <a:pt x="466" y="559"/>
                  </a:cubicBezTo>
                  <a:cubicBezTo>
                    <a:pt x="452" y="539"/>
                    <a:pt x="438" y="520"/>
                    <a:pt x="424" y="500"/>
                  </a:cubicBezTo>
                  <a:cubicBezTo>
                    <a:pt x="412" y="483"/>
                    <a:pt x="389" y="479"/>
                    <a:pt x="373" y="466"/>
                  </a:cubicBezTo>
                  <a:cubicBezTo>
                    <a:pt x="358" y="453"/>
                    <a:pt x="344" y="438"/>
                    <a:pt x="331" y="423"/>
                  </a:cubicBezTo>
                  <a:cubicBezTo>
                    <a:pt x="301" y="389"/>
                    <a:pt x="286" y="353"/>
                    <a:pt x="255" y="322"/>
                  </a:cubicBezTo>
                  <a:cubicBezTo>
                    <a:pt x="238" y="272"/>
                    <a:pt x="259" y="317"/>
                    <a:pt x="221" y="279"/>
                  </a:cubicBezTo>
                  <a:cubicBezTo>
                    <a:pt x="199" y="257"/>
                    <a:pt x="178" y="229"/>
                    <a:pt x="161" y="203"/>
                  </a:cubicBezTo>
                  <a:cubicBezTo>
                    <a:pt x="140" y="139"/>
                    <a:pt x="107" y="108"/>
                    <a:pt x="68" y="51"/>
                  </a:cubicBezTo>
                  <a:cubicBezTo>
                    <a:pt x="57" y="34"/>
                    <a:pt x="0" y="28"/>
                    <a:pt x="17" y="17"/>
                  </a:cubicBezTo>
                  <a:cubicBezTo>
                    <a:pt x="26" y="11"/>
                    <a:pt x="34" y="6"/>
                    <a:pt x="43" y="0"/>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36867" name="Text Box 12">
            <a:extLst>
              <a:ext uri="{FF2B5EF4-FFF2-40B4-BE49-F238E27FC236}">
                <a16:creationId xmlns:a16="http://schemas.microsoft.com/office/drawing/2014/main" id="{779A8300-4F46-45D1-B902-A67D1195FA5C}"/>
              </a:ext>
            </a:extLst>
          </p:cNvPr>
          <p:cNvSpPr txBox="1">
            <a:spLocks noChangeArrowheads="1"/>
          </p:cNvSpPr>
          <p:nvPr/>
        </p:nvSpPr>
        <p:spPr bwMode="auto">
          <a:xfrm>
            <a:off x="7896225" y="981075"/>
            <a:ext cx="2228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DE" altLang="de-DE" sz="2400"/>
              <a:t>KOPF-FÜSSLER</a:t>
            </a:r>
          </a:p>
        </p:txBody>
      </p:sp>
      <p:sp>
        <p:nvSpPr>
          <p:cNvPr id="36868" name="Textfeld 1">
            <a:extLst>
              <a:ext uri="{FF2B5EF4-FFF2-40B4-BE49-F238E27FC236}">
                <a16:creationId xmlns:a16="http://schemas.microsoft.com/office/drawing/2014/main" id="{9A75A4F9-7BB6-486C-B0DA-9411B5775593}"/>
              </a:ext>
            </a:extLst>
          </p:cNvPr>
          <p:cNvSpPr txBox="1">
            <a:spLocks noChangeArrowheads="1"/>
          </p:cNvSpPr>
          <p:nvPr/>
        </p:nvSpPr>
        <p:spPr bwMode="auto">
          <a:xfrm>
            <a:off x="1847850" y="2944813"/>
            <a:ext cx="2128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400"/>
              <a:t>„ER“ und „ich“</a:t>
            </a:r>
          </a:p>
        </p:txBody>
      </p:sp>
    </p:spTree>
    <p:extLst>
      <p:ext uri="{BB962C8B-B14F-4D97-AF65-F5344CB8AC3E}">
        <p14:creationId xmlns:p14="http://schemas.microsoft.com/office/powerpoint/2010/main" val="3934798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718A64DC-0273-4E7F-92EC-C73260E6BA82}"/>
              </a:ext>
            </a:extLst>
          </p:cNvPr>
          <p:cNvPicPr>
            <a:picLocks noChangeAspect="1"/>
          </p:cNvPicPr>
          <p:nvPr/>
        </p:nvPicPr>
        <p:blipFill>
          <a:blip r:embed="rId2"/>
          <a:stretch>
            <a:fillRect/>
          </a:stretch>
        </p:blipFill>
        <p:spPr>
          <a:xfrm>
            <a:off x="0" y="0"/>
            <a:ext cx="4935894" cy="3701921"/>
          </a:xfrm>
          <a:prstGeom prst="rect">
            <a:avLst/>
          </a:prstGeom>
        </p:spPr>
      </p:pic>
      <p:pic>
        <p:nvPicPr>
          <p:cNvPr id="6" name="Grafik 5">
            <a:extLst>
              <a:ext uri="{FF2B5EF4-FFF2-40B4-BE49-F238E27FC236}">
                <a16:creationId xmlns:a16="http://schemas.microsoft.com/office/drawing/2014/main" id="{6C24FBDD-AE6F-4CCE-87CA-8B06ED37ECAB}"/>
              </a:ext>
            </a:extLst>
          </p:cNvPr>
          <p:cNvPicPr>
            <a:picLocks noChangeAspect="1"/>
          </p:cNvPicPr>
          <p:nvPr/>
        </p:nvPicPr>
        <p:blipFill>
          <a:blip r:embed="rId3"/>
          <a:stretch>
            <a:fillRect/>
          </a:stretch>
        </p:blipFill>
        <p:spPr>
          <a:xfrm>
            <a:off x="5131748" y="2315822"/>
            <a:ext cx="6818514" cy="4542179"/>
          </a:xfrm>
          <a:prstGeom prst="rect">
            <a:avLst/>
          </a:prstGeom>
        </p:spPr>
      </p:pic>
      <p:sp>
        <p:nvSpPr>
          <p:cNvPr id="7" name="Textfeld 6">
            <a:extLst>
              <a:ext uri="{FF2B5EF4-FFF2-40B4-BE49-F238E27FC236}">
                <a16:creationId xmlns:a16="http://schemas.microsoft.com/office/drawing/2014/main" id="{237D00D1-7698-4EAF-8264-E1A5B07ADB8F}"/>
              </a:ext>
            </a:extLst>
          </p:cNvPr>
          <p:cNvSpPr txBox="1"/>
          <p:nvPr/>
        </p:nvSpPr>
        <p:spPr>
          <a:xfrm>
            <a:off x="5047861" y="0"/>
            <a:ext cx="5794310" cy="1815882"/>
          </a:xfrm>
          <a:prstGeom prst="rect">
            <a:avLst/>
          </a:prstGeom>
          <a:noFill/>
        </p:spPr>
        <p:txBody>
          <a:bodyPr wrap="square" rtlCol="0">
            <a:spAutoFit/>
          </a:bodyPr>
          <a:lstStyle/>
          <a:p>
            <a:r>
              <a:rPr lang="de-AT" sz="2800" b="1" dirty="0">
                <a:solidFill>
                  <a:srgbClr val="FFC000"/>
                </a:solidFill>
              </a:rPr>
              <a:t>1. Theologie und Erfahrung</a:t>
            </a:r>
          </a:p>
          <a:p>
            <a:r>
              <a:rPr lang="de-AT" sz="2800" b="1" dirty="0">
                <a:solidFill>
                  <a:srgbClr val="FFC000"/>
                </a:solidFill>
              </a:rPr>
              <a:t>Die Karte studieren…</a:t>
            </a:r>
          </a:p>
          <a:p>
            <a:r>
              <a:rPr lang="de-AT" sz="2800" b="1" dirty="0">
                <a:solidFill>
                  <a:srgbClr val="FFC000"/>
                </a:solidFill>
              </a:rPr>
              <a:t>…oder selber an der Küste stehen oder  in der Wüste sein…</a:t>
            </a:r>
            <a:endParaRPr lang="de-AT" sz="2000" b="1" dirty="0">
              <a:solidFill>
                <a:srgbClr val="FFC000"/>
              </a:solidFill>
            </a:endParaRPr>
          </a:p>
        </p:txBody>
      </p:sp>
      <p:pic>
        <p:nvPicPr>
          <p:cNvPr id="2" name="Grafik 1">
            <a:extLst>
              <a:ext uri="{FF2B5EF4-FFF2-40B4-BE49-F238E27FC236}">
                <a16:creationId xmlns:a16="http://schemas.microsoft.com/office/drawing/2014/main" id="{7B784276-497D-C10C-371D-F292C0329E20}"/>
              </a:ext>
            </a:extLst>
          </p:cNvPr>
          <p:cNvPicPr>
            <a:picLocks noChangeAspect="1"/>
          </p:cNvPicPr>
          <p:nvPr/>
        </p:nvPicPr>
        <p:blipFill>
          <a:blip r:embed="rId4"/>
          <a:stretch>
            <a:fillRect/>
          </a:stretch>
        </p:blipFill>
        <p:spPr>
          <a:xfrm>
            <a:off x="0" y="3701921"/>
            <a:ext cx="5134214" cy="3045720"/>
          </a:xfrm>
          <a:prstGeom prst="rect">
            <a:avLst/>
          </a:prstGeom>
        </p:spPr>
      </p:pic>
    </p:spTree>
    <p:extLst>
      <p:ext uri="{BB962C8B-B14F-4D97-AF65-F5344CB8AC3E}">
        <p14:creationId xmlns:p14="http://schemas.microsoft.com/office/powerpoint/2010/main" val="20241762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Gemeinschaft">
            <a:extLst>
              <a:ext uri="{FF2B5EF4-FFF2-40B4-BE49-F238E27FC236}">
                <a16:creationId xmlns:a16="http://schemas.microsoft.com/office/drawing/2014/main" id="{4034BFA8-6026-4CAA-8DA7-F90BE651D76C}"/>
              </a:ext>
            </a:extLst>
          </p:cNvPr>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3071814" y="0"/>
            <a:ext cx="5984875"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88220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3F2AD58B-07BF-4B64-9ECC-A9FE19373BC9}"/>
              </a:ext>
            </a:extLst>
          </p:cNvPr>
          <p:cNvSpPr>
            <a:spLocks noGrp="1" noChangeArrowheads="1"/>
          </p:cNvSpPr>
          <p:nvPr>
            <p:ph type="title"/>
          </p:nvPr>
        </p:nvSpPr>
        <p:spPr>
          <a:xfrm>
            <a:off x="838200" y="128645"/>
            <a:ext cx="10515600" cy="817287"/>
          </a:xfrm>
        </p:spPr>
        <p:txBody>
          <a:bodyPr>
            <a:noAutofit/>
          </a:bodyPr>
          <a:lstStyle/>
          <a:p>
            <a:pPr eaLnBrk="1" hangingPunct="1">
              <a:defRPr/>
            </a:pPr>
            <a:r>
              <a:rPr lang="de-DE" sz="2800" b="1" dirty="0"/>
              <a:t>Einheit trotz Verschiedenheit</a:t>
            </a:r>
            <a:br>
              <a:rPr lang="de-DE" sz="2800" b="1" dirty="0"/>
            </a:br>
            <a:r>
              <a:rPr lang="de-DE" sz="2800" b="1" dirty="0"/>
              <a:t>EIN NEUER MENSCH</a:t>
            </a:r>
            <a:endParaRPr lang="de-AT" sz="2800" b="1" dirty="0"/>
          </a:p>
        </p:txBody>
      </p:sp>
      <p:sp>
        <p:nvSpPr>
          <p:cNvPr id="68612" name="Rectangle 4">
            <a:extLst>
              <a:ext uri="{FF2B5EF4-FFF2-40B4-BE49-F238E27FC236}">
                <a16:creationId xmlns:a16="http://schemas.microsoft.com/office/drawing/2014/main" id="{42D6F00B-1757-4E78-884E-FABA4AFCE534}"/>
              </a:ext>
            </a:extLst>
          </p:cNvPr>
          <p:cNvSpPr>
            <a:spLocks noGrp="1" noChangeArrowheads="1"/>
          </p:cNvSpPr>
          <p:nvPr>
            <p:ph idx="1"/>
          </p:nvPr>
        </p:nvSpPr>
        <p:spPr>
          <a:xfrm>
            <a:off x="838200" y="1085301"/>
            <a:ext cx="10515600" cy="5644054"/>
          </a:xfrm>
        </p:spPr>
        <p:txBody>
          <a:bodyPr>
            <a:normAutofit lnSpcReduction="10000"/>
          </a:bodyPr>
          <a:lstStyle/>
          <a:p>
            <a:pPr eaLnBrk="1" hangingPunct="1">
              <a:defRPr/>
            </a:pPr>
            <a:r>
              <a:rPr lang="de-DE" sz="2800" dirty="0"/>
              <a:t>EINE Braut</a:t>
            </a:r>
          </a:p>
          <a:p>
            <a:pPr eaLnBrk="1" hangingPunct="1">
              <a:defRPr/>
            </a:pPr>
            <a:r>
              <a:rPr lang="de-DE" sz="2800" dirty="0"/>
              <a:t>EIN Tempel – der hat aber viele Räume</a:t>
            </a:r>
          </a:p>
          <a:p>
            <a:pPr eaLnBrk="1" hangingPunct="1">
              <a:defRPr/>
            </a:pPr>
            <a:r>
              <a:rPr lang="de-DE" sz="2800" dirty="0"/>
              <a:t>EIN Leib – aber viele sehr unterschiedliche Glieder</a:t>
            </a:r>
          </a:p>
          <a:p>
            <a:pPr eaLnBrk="1" hangingPunct="1">
              <a:defRPr/>
            </a:pPr>
            <a:r>
              <a:rPr lang="de-DE" sz="2800" dirty="0"/>
              <a:t>EIN Volk – Israel hatte 12 Stämme </a:t>
            </a:r>
          </a:p>
          <a:p>
            <a:pPr>
              <a:defRPr/>
            </a:pPr>
            <a:r>
              <a:rPr lang="de-DE" sz="2800" dirty="0"/>
              <a:t>EINE Herde (und 1 Hirt)</a:t>
            </a:r>
            <a:br>
              <a:rPr lang="de-DE" sz="2800" dirty="0"/>
            </a:br>
            <a:r>
              <a:rPr lang="de-DE" sz="2800" dirty="0"/>
              <a:t>Und da sind viele Schafe</a:t>
            </a:r>
            <a:br>
              <a:rPr lang="de-DE" sz="2800" dirty="0"/>
            </a:br>
            <a:endParaRPr lang="de-DE" sz="2800" dirty="0"/>
          </a:p>
          <a:p>
            <a:pPr eaLnBrk="1" hangingPunct="1">
              <a:defRPr/>
            </a:pPr>
            <a:r>
              <a:rPr lang="de-DE" sz="2800" dirty="0"/>
              <a:t>EIN Ölbaum – der viele Zweige hat</a:t>
            </a:r>
          </a:p>
          <a:p>
            <a:pPr eaLnBrk="1" hangingPunct="1">
              <a:defRPr/>
            </a:pPr>
            <a:r>
              <a:rPr lang="de-DE" sz="2800" dirty="0"/>
              <a:t>EIN Haushalt Gottes (EINE Familie) – und viele Mitbewohner</a:t>
            </a:r>
          </a:p>
          <a:p>
            <a:pPr>
              <a:defRPr/>
            </a:pPr>
            <a:r>
              <a:rPr lang="de-DE" sz="2800" dirty="0"/>
              <a:t>EIN neuer Mensch </a:t>
            </a:r>
            <a:br>
              <a:rPr lang="de-DE" sz="2800" dirty="0"/>
            </a:br>
            <a:r>
              <a:rPr lang="de-DE" sz="2800" dirty="0"/>
              <a:t>(EINE neue Menschheit) Viele verschiedene Menschen</a:t>
            </a:r>
          </a:p>
          <a:p>
            <a:pPr eaLnBrk="1" hangingPunct="1">
              <a:defRPr/>
            </a:pPr>
            <a:endParaRPr lang="de-DE" sz="2800" dirty="0"/>
          </a:p>
          <a:p>
            <a:pPr eaLnBrk="1" hangingPunct="1">
              <a:defRPr/>
            </a:pPr>
            <a:r>
              <a:rPr lang="de-DE" sz="2800" dirty="0"/>
              <a:t>EIN umfassendes Heil – mit vielen „Komponenten“</a:t>
            </a:r>
            <a:endParaRPr lang="de-AT" sz="2400" dirty="0"/>
          </a:p>
        </p:txBody>
      </p:sp>
    </p:spTree>
    <p:extLst>
      <p:ext uri="{BB962C8B-B14F-4D97-AF65-F5344CB8AC3E}">
        <p14:creationId xmlns:p14="http://schemas.microsoft.com/office/powerpoint/2010/main" val="40307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6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6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86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86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86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86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861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861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Oval 5">
            <a:extLst>
              <a:ext uri="{FF2B5EF4-FFF2-40B4-BE49-F238E27FC236}">
                <a16:creationId xmlns:a16="http://schemas.microsoft.com/office/drawing/2014/main" id="{4FBA8AC6-3E15-48A7-9753-5FD5C4139597}"/>
              </a:ext>
            </a:extLst>
          </p:cNvPr>
          <p:cNvSpPr>
            <a:spLocks noChangeArrowheads="1"/>
          </p:cNvSpPr>
          <p:nvPr/>
        </p:nvSpPr>
        <p:spPr bwMode="auto">
          <a:xfrm>
            <a:off x="2293389" y="3052078"/>
            <a:ext cx="3154911" cy="157129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DE" altLang="de-DE" sz="1800" dirty="0"/>
          </a:p>
        </p:txBody>
      </p:sp>
      <p:sp>
        <p:nvSpPr>
          <p:cNvPr id="30723" name="Oval 6">
            <a:extLst>
              <a:ext uri="{FF2B5EF4-FFF2-40B4-BE49-F238E27FC236}">
                <a16:creationId xmlns:a16="http://schemas.microsoft.com/office/drawing/2014/main" id="{71F38154-04D0-4850-88A5-5265BE6714C1}"/>
              </a:ext>
            </a:extLst>
          </p:cNvPr>
          <p:cNvSpPr>
            <a:spLocks noChangeArrowheads="1"/>
          </p:cNvSpPr>
          <p:nvPr/>
        </p:nvSpPr>
        <p:spPr bwMode="auto">
          <a:xfrm>
            <a:off x="5664200" y="1125538"/>
            <a:ext cx="1727200" cy="21590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30724" name="Oval 7">
            <a:extLst>
              <a:ext uri="{FF2B5EF4-FFF2-40B4-BE49-F238E27FC236}">
                <a16:creationId xmlns:a16="http://schemas.microsoft.com/office/drawing/2014/main" id="{800A0F7A-57A3-4809-9B63-73464080BBCE}"/>
              </a:ext>
            </a:extLst>
          </p:cNvPr>
          <p:cNvSpPr>
            <a:spLocks noChangeArrowheads="1"/>
          </p:cNvSpPr>
          <p:nvPr/>
        </p:nvSpPr>
        <p:spPr bwMode="auto">
          <a:xfrm>
            <a:off x="6888163" y="3573463"/>
            <a:ext cx="2087562" cy="1295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30725" name="Oval 8">
            <a:extLst>
              <a:ext uri="{FF2B5EF4-FFF2-40B4-BE49-F238E27FC236}">
                <a16:creationId xmlns:a16="http://schemas.microsoft.com/office/drawing/2014/main" id="{D94F127D-0DD9-4FEA-938E-407F1DAF5F16}"/>
              </a:ext>
            </a:extLst>
          </p:cNvPr>
          <p:cNvSpPr>
            <a:spLocks noChangeArrowheads="1"/>
          </p:cNvSpPr>
          <p:nvPr/>
        </p:nvSpPr>
        <p:spPr bwMode="auto">
          <a:xfrm>
            <a:off x="5555455" y="3837727"/>
            <a:ext cx="1152525" cy="230505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DE" altLang="de-DE" sz="1800"/>
          </a:p>
        </p:txBody>
      </p:sp>
      <p:sp>
        <p:nvSpPr>
          <p:cNvPr id="2" name="Textfeld 1">
            <a:extLst>
              <a:ext uri="{FF2B5EF4-FFF2-40B4-BE49-F238E27FC236}">
                <a16:creationId xmlns:a16="http://schemas.microsoft.com/office/drawing/2014/main" id="{550A1F61-70B4-4DCB-9ACF-1DF84AEE5190}"/>
              </a:ext>
            </a:extLst>
          </p:cNvPr>
          <p:cNvSpPr txBox="1"/>
          <p:nvPr/>
        </p:nvSpPr>
        <p:spPr>
          <a:xfrm>
            <a:off x="782390" y="3284538"/>
            <a:ext cx="1933101" cy="523220"/>
          </a:xfrm>
          <a:prstGeom prst="rect">
            <a:avLst/>
          </a:prstGeom>
          <a:noFill/>
        </p:spPr>
        <p:txBody>
          <a:bodyPr wrap="square" rtlCol="0">
            <a:spAutoFit/>
          </a:bodyPr>
          <a:lstStyle/>
          <a:p>
            <a:r>
              <a:rPr lang="de-AT" sz="2800" dirty="0"/>
              <a:t>Katholisch</a:t>
            </a:r>
          </a:p>
        </p:txBody>
      </p:sp>
      <p:sp>
        <p:nvSpPr>
          <p:cNvPr id="3" name="Textfeld 2">
            <a:extLst>
              <a:ext uri="{FF2B5EF4-FFF2-40B4-BE49-F238E27FC236}">
                <a16:creationId xmlns:a16="http://schemas.microsoft.com/office/drawing/2014/main" id="{77072650-ECD8-4D62-B89B-E6134206F190}"/>
              </a:ext>
            </a:extLst>
          </p:cNvPr>
          <p:cNvSpPr txBox="1"/>
          <p:nvPr/>
        </p:nvSpPr>
        <p:spPr>
          <a:xfrm flipH="1">
            <a:off x="7019173" y="5634182"/>
            <a:ext cx="1956551" cy="523220"/>
          </a:xfrm>
          <a:prstGeom prst="rect">
            <a:avLst/>
          </a:prstGeom>
          <a:noFill/>
        </p:spPr>
        <p:txBody>
          <a:bodyPr wrap="square" rtlCol="0">
            <a:spAutoFit/>
          </a:bodyPr>
          <a:lstStyle/>
          <a:p>
            <a:r>
              <a:rPr lang="de-AT" sz="2800" dirty="0"/>
              <a:t>Evangelikal</a:t>
            </a:r>
          </a:p>
        </p:txBody>
      </p:sp>
      <p:sp>
        <p:nvSpPr>
          <p:cNvPr id="4" name="Textfeld 3">
            <a:extLst>
              <a:ext uri="{FF2B5EF4-FFF2-40B4-BE49-F238E27FC236}">
                <a16:creationId xmlns:a16="http://schemas.microsoft.com/office/drawing/2014/main" id="{830CA5A8-0C94-487A-8A2B-36F7C45788FF}"/>
              </a:ext>
            </a:extLst>
          </p:cNvPr>
          <p:cNvSpPr txBox="1"/>
          <p:nvPr/>
        </p:nvSpPr>
        <p:spPr>
          <a:xfrm>
            <a:off x="8975725" y="3653870"/>
            <a:ext cx="1857624" cy="523220"/>
          </a:xfrm>
          <a:prstGeom prst="rect">
            <a:avLst/>
          </a:prstGeom>
          <a:noFill/>
        </p:spPr>
        <p:txBody>
          <a:bodyPr wrap="none" rtlCol="0">
            <a:spAutoFit/>
          </a:bodyPr>
          <a:lstStyle/>
          <a:p>
            <a:r>
              <a:rPr lang="de-AT" sz="2800" dirty="0"/>
              <a:t>Evangelisch</a:t>
            </a:r>
          </a:p>
        </p:txBody>
      </p:sp>
      <p:sp>
        <p:nvSpPr>
          <p:cNvPr id="30726" name="Oval 4">
            <a:extLst>
              <a:ext uri="{FF2B5EF4-FFF2-40B4-BE49-F238E27FC236}">
                <a16:creationId xmlns:a16="http://schemas.microsoft.com/office/drawing/2014/main" id="{A111BC41-CBA1-43E2-BEAC-7B501BAFE486}"/>
              </a:ext>
            </a:extLst>
          </p:cNvPr>
          <p:cNvSpPr>
            <a:spLocks noChangeArrowheads="1"/>
          </p:cNvSpPr>
          <p:nvPr/>
        </p:nvSpPr>
        <p:spPr bwMode="auto">
          <a:xfrm>
            <a:off x="4656137" y="2301766"/>
            <a:ext cx="2951163" cy="3071922"/>
          </a:xfrm>
          <a:prstGeom prst="ellipse">
            <a:avLst/>
          </a:prstGeom>
          <a:solidFill>
            <a:srgbClr val="92D050"/>
          </a:solidFill>
          <a:ln w="9525">
            <a:solidFill>
              <a:schemeClr val="tx1"/>
            </a:solidFill>
            <a:round/>
            <a:headEnd/>
            <a:tailEnd/>
          </a:ln>
        </p:spPr>
        <p:txBody>
          <a:bodyPr wrap="none" anchor="ctr"/>
          <a:lstStyle>
            <a:lvl1pPr eaLnBrk="0" hangingPunct="0">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eaLnBrk="1" hangingPunct="1">
              <a:spcBef>
                <a:spcPct val="0"/>
              </a:spcBef>
              <a:buClrTx/>
              <a:buSzTx/>
              <a:buFontTx/>
              <a:buNone/>
            </a:pPr>
            <a:r>
              <a:rPr lang="de-DE" altLang="de-DE" sz="1800" dirty="0"/>
              <a:t>     </a:t>
            </a:r>
            <a:r>
              <a:rPr lang="de-DE" altLang="de-DE" sz="2800" dirty="0"/>
              <a:t>Ein Leib…</a:t>
            </a:r>
          </a:p>
          <a:p>
            <a:pPr algn="ctr" eaLnBrk="1" hangingPunct="1">
              <a:spcBef>
                <a:spcPct val="0"/>
              </a:spcBef>
              <a:buClrTx/>
              <a:buSzTx/>
              <a:buFontTx/>
              <a:buNone/>
            </a:pPr>
            <a:r>
              <a:rPr lang="de-DE" altLang="de-DE" sz="2800" dirty="0"/>
              <a:t>Organismus</a:t>
            </a:r>
            <a:endParaRPr lang="de-DE" altLang="de-DE" sz="1800" dirty="0"/>
          </a:p>
        </p:txBody>
      </p:sp>
      <p:sp>
        <p:nvSpPr>
          <p:cNvPr id="5" name="Textfeld 4">
            <a:extLst>
              <a:ext uri="{FF2B5EF4-FFF2-40B4-BE49-F238E27FC236}">
                <a16:creationId xmlns:a16="http://schemas.microsoft.com/office/drawing/2014/main" id="{4A1C0BE7-F8E9-4659-9AC0-58558655C9F6}"/>
              </a:ext>
            </a:extLst>
          </p:cNvPr>
          <p:cNvSpPr txBox="1"/>
          <p:nvPr/>
        </p:nvSpPr>
        <p:spPr>
          <a:xfrm>
            <a:off x="8007927" y="1514764"/>
            <a:ext cx="1727200" cy="523220"/>
          </a:xfrm>
          <a:prstGeom prst="rect">
            <a:avLst/>
          </a:prstGeom>
          <a:noFill/>
        </p:spPr>
        <p:txBody>
          <a:bodyPr wrap="square" rtlCol="0">
            <a:spAutoFit/>
          </a:bodyPr>
          <a:lstStyle/>
          <a:p>
            <a:r>
              <a:rPr lang="de-AT" sz="2800" dirty="0"/>
              <a:t>Orthodox</a:t>
            </a:r>
          </a:p>
        </p:txBody>
      </p:sp>
      <p:sp>
        <p:nvSpPr>
          <p:cNvPr id="6" name="Textfeld 5">
            <a:extLst>
              <a:ext uri="{FF2B5EF4-FFF2-40B4-BE49-F238E27FC236}">
                <a16:creationId xmlns:a16="http://schemas.microsoft.com/office/drawing/2014/main" id="{C2838FF3-BDDD-06A7-FCAC-E6394C38735A}"/>
              </a:ext>
            </a:extLst>
          </p:cNvPr>
          <p:cNvSpPr txBox="1"/>
          <p:nvPr/>
        </p:nvSpPr>
        <p:spPr>
          <a:xfrm>
            <a:off x="1748940" y="5634182"/>
            <a:ext cx="2045432" cy="954107"/>
          </a:xfrm>
          <a:prstGeom prst="rect">
            <a:avLst/>
          </a:prstGeom>
          <a:noFill/>
        </p:spPr>
        <p:txBody>
          <a:bodyPr wrap="none" rtlCol="0">
            <a:spAutoFit/>
          </a:bodyPr>
          <a:lstStyle/>
          <a:p>
            <a:r>
              <a:rPr lang="de-AT" sz="2800" dirty="0"/>
              <a:t>Körperschaft</a:t>
            </a:r>
          </a:p>
          <a:p>
            <a:r>
              <a:rPr lang="de-AT" sz="2800" dirty="0"/>
              <a:t>Organisation</a:t>
            </a:r>
            <a:endParaRPr lang="de-AT" dirty="0"/>
          </a:p>
        </p:txBody>
      </p:sp>
      <p:cxnSp>
        <p:nvCxnSpPr>
          <p:cNvPr id="8" name="Gerade Verbindung mit Pfeil 7">
            <a:extLst>
              <a:ext uri="{FF2B5EF4-FFF2-40B4-BE49-F238E27FC236}">
                <a16:creationId xmlns:a16="http://schemas.microsoft.com/office/drawing/2014/main" id="{0AE149F1-9DD9-C367-270E-9C2DF5BE356D}"/>
              </a:ext>
            </a:extLst>
          </p:cNvPr>
          <p:cNvCxnSpPr/>
          <p:nvPr/>
        </p:nvCxnSpPr>
        <p:spPr>
          <a:xfrm flipV="1">
            <a:off x="2771656" y="3915480"/>
            <a:ext cx="1022716" cy="14582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29291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a:extLst>
              <a:ext uri="{FF2B5EF4-FFF2-40B4-BE49-F238E27FC236}">
                <a16:creationId xmlns:a16="http://schemas.microsoft.com/office/drawing/2014/main" id="{9738416F-FB4D-55AF-CCB1-62617C9F42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
            <a:ext cx="6580188"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hteck 3">
            <a:extLst>
              <a:ext uri="{FF2B5EF4-FFF2-40B4-BE49-F238E27FC236}">
                <a16:creationId xmlns:a16="http://schemas.microsoft.com/office/drawing/2014/main" id="{9169464E-172E-C2BD-3415-F98B85D0B5CD}"/>
              </a:ext>
            </a:extLst>
          </p:cNvPr>
          <p:cNvSpPr/>
          <p:nvPr/>
        </p:nvSpPr>
        <p:spPr>
          <a:xfrm>
            <a:off x="3000376" y="4179888"/>
            <a:ext cx="8539983" cy="2677656"/>
          </a:xfrm>
          <a:prstGeom prst="rect">
            <a:avLst/>
          </a:prstGeom>
        </p:spPr>
        <p:txBody>
          <a:bodyPr wrap="square">
            <a:spAutoFit/>
          </a:bodyPr>
          <a:lstStyle/>
          <a:p>
            <a:pPr marL="285750" indent="-285750">
              <a:buFont typeface="Arial" panose="020B0604020202020204" pitchFamily="34" charset="0"/>
              <a:buChar char="•"/>
              <a:defRPr/>
            </a:pPr>
            <a:r>
              <a:rPr lang="de-DE" sz="2400" dirty="0">
                <a:latin typeface="Tahoma" panose="020B0604030504040204" pitchFamily="34" charset="0"/>
              </a:rPr>
              <a:t>Buße tun, umkehren (Bekehrung) … gläubig werden</a:t>
            </a:r>
          </a:p>
          <a:p>
            <a:pPr marL="285750" indent="-285750">
              <a:buFont typeface="Arial" panose="020B0604020202020204" pitchFamily="34" charset="0"/>
              <a:buChar char="•"/>
              <a:defRPr/>
            </a:pPr>
            <a:r>
              <a:rPr lang="de-DE" sz="2400" dirty="0">
                <a:latin typeface="Tahoma" panose="020B0604030504040204" pitchFamily="34" charset="0"/>
              </a:rPr>
              <a:t>…Vergebung empfangen, Versöhnung erfahren</a:t>
            </a:r>
          </a:p>
          <a:p>
            <a:pPr marL="285750" indent="-285750">
              <a:buFont typeface="Arial" panose="020B0604020202020204" pitchFamily="34" charset="0"/>
              <a:buChar char="•"/>
              <a:defRPr/>
            </a:pPr>
            <a:r>
              <a:rPr lang="de-DE" sz="2400" dirty="0">
                <a:latin typeface="Tahoma" panose="020B0604030504040204" pitchFamily="34" charset="0"/>
              </a:rPr>
              <a:t>… angegliedert werden an den Leib</a:t>
            </a:r>
          </a:p>
          <a:p>
            <a:pPr marL="285750" indent="-285750">
              <a:buFont typeface="Arial" panose="020B0604020202020204" pitchFamily="34" charset="0"/>
              <a:buChar char="•"/>
              <a:defRPr/>
            </a:pPr>
            <a:r>
              <a:rPr lang="de-DE" sz="2400" dirty="0">
                <a:latin typeface="Tahoma" panose="020B0604030504040204" pitchFamily="34" charset="0"/>
              </a:rPr>
              <a:t>…getauft worden sein (Leben übergeben)</a:t>
            </a:r>
          </a:p>
          <a:p>
            <a:pPr marL="285750" indent="-285750">
              <a:buFont typeface="Arial" panose="020B0604020202020204" pitchFamily="34" charset="0"/>
              <a:buChar char="•"/>
              <a:defRPr/>
            </a:pPr>
            <a:r>
              <a:rPr lang="de-DE" sz="2400" dirty="0">
                <a:latin typeface="Tahoma" panose="020B0604030504040204" pitchFamily="34" charset="0"/>
              </a:rPr>
              <a:t>…den Heiligen Geist empfangen haben</a:t>
            </a:r>
          </a:p>
          <a:p>
            <a:pPr marL="285750" indent="-285750">
              <a:buFont typeface="Arial" panose="020B0604020202020204" pitchFamily="34" charset="0"/>
              <a:buChar char="•"/>
              <a:defRPr/>
            </a:pPr>
            <a:r>
              <a:rPr lang="de-DE" sz="2400" dirty="0">
                <a:latin typeface="Tahoma" panose="020B0604030504040204" pitchFamily="34" charset="0"/>
              </a:rPr>
              <a:t>…Wiedergeburt, Kindschaft, getauft mit dem Heiligen Geist</a:t>
            </a:r>
          </a:p>
          <a:p>
            <a:pPr eaLnBrk="1">
              <a:defRPr/>
            </a:pPr>
            <a:r>
              <a:rPr lang="de-DE" sz="2400" dirty="0">
                <a:latin typeface="Tahoma" panose="020B0604030504040204" pitchFamily="34" charset="0"/>
              </a:rPr>
              <a:t>...und immer ist alles andere mit eingeschlossen.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461EA8-DD98-789B-AD6E-3A25C6AA72EB}"/>
              </a:ext>
            </a:extLst>
          </p:cNvPr>
          <p:cNvSpPr>
            <a:spLocks noGrp="1"/>
          </p:cNvSpPr>
          <p:nvPr>
            <p:ph type="title"/>
          </p:nvPr>
        </p:nvSpPr>
        <p:spPr>
          <a:xfrm>
            <a:off x="1981200" y="222251"/>
            <a:ext cx="8229600" cy="614363"/>
          </a:xfrm>
        </p:spPr>
        <p:txBody>
          <a:bodyPr/>
          <a:lstStyle/>
          <a:p>
            <a:pPr>
              <a:defRPr/>
            </a:pPr>
            <a:r>
              <a:rPr lang="de-AT" dirty="0"/>
              <a:t>„Kompaktanlage“</a:t>
            </a:r>
          </a:p>
        </p:txBody>
      </p:sp>
      <p:sp>
        <p:nvSpPr>
          <p:cNvPr id="3" name="Inhaltsplatzhalter 2">
            <a:extLst>
              <a:ext uri="{FF2B5EF4-FFF2-40B4-BE49-F238E27FC236}">
                <a16:creationId xmlns:a16="http://schemas.microsoft.com/office/drawing/2014/main" id="{F7465EF3-4DCB-5AAA-B4DD-E9723F36E165}"/>
              </a:ext>
            </a:extLst>
          </p:cNvPr>
          <p:cNvSpPr>
            <a:spLocks noGrp="1"/>
          </p:cNvSpPr>
          <p:nvPr>
            <p:ph idx="1"/>
          </p:nvPr>
        </p:nvSpPr>
        <p:spPr>
          <a:xfrm>
            <a:off x="1981200" y="1052514"/>
            <a:ext cx="8229600" cy="5043487"/>
          </a:xfrm>
        </p:spPr>
        <p:txBody>
          <a:bodyPr>
            <a:normAutofit/>
          </a:bodyPr>
          <a:lstStyle/>
          <a:p>
            <a:pPr>
              <a:defRPr/>
            </a:pPr>
            <a:r>
              <a:rPr lang="de-AT" sz="2800" dirty="0"/>
              <a:t>Wir bekommen ALLES auf einmal – auch wenn wir es nur „nacheinander“ begreifen (verstehen, erfassen, aneignen, lernen daraus zu leben…)</a:t>
            </a:r>
          </a:p>
          <a:p>
            <a:pPr>
              <a:defRPr/>
            </a:pPr>
            <a:r>
              <a:rPr lang="de-AT" sz="2800" dirty="0"/>
              <a:t>Wir steigen „bei einer Ecke“ (Wirklichkeit) ein – und betreten doch immer „das Ganze“. </a:t>
            </a:r>
          </a:p>
          <a:p>
            <a:pPr>
              <a:defRPr/>
            </a:pPr>
            <a:r>
              <a:rPr lang="de-AT" sz="2800" dirty="0"/>
              <a:t>Johannes 1.12</a:t>
            </a:r>
            <a:br>
              <a:rPr lang="de-AT" sz="2800" dirty="0"/>
            </a:br>
            <a:r>
              <a:rPr lang="de-AT" sz="2800" dirty="0"/>
              <a:t>Markus 2.1ff</a:t>
            </a:r>
            <a:br>
              <a:rPr lang="de-AT" sz="2800" dirty="0"/>
            </a:br>
            <a:r>
              <a:rPr lang="de-AT" sz="2800" dirty="0"/>
              <a:t>Eine Heilung…</a:t>
            </a:r>
          </a:p>
        </p:txBody>
      </p:sp>
      <p:graphicFrame>
        <p:nvGraphicFramePr>
          <p:cNvPr id="6" name="Diagramm 5">
            <a:extLst>
              <a:ext uri="{FF2B5EF4-FFF2-40B4-BE49-F238E27FC236}">
                <a16:creationId xmlns:a16="http://schemas.microsoft.com/office/drawing/2014/main" id="{775BEF8C-DAA2-CBC8-289B-14D9F75A1D28}"/>
              </a:ext>
            </a:extLst>
          </p:cNvPr>
          <p:cNvGraphicFramePr/>
          <p:nvPr>
            <p:extLst>
              <p:ext uri="{D42A27DB-BD31-4B8C-83A1-F6EECF244321}">
                <p14:modId xmlns:p14="http://schemas.microsoft.com/office/powerpoint/2010/main" val="737286259"/>
              </p:ext>
            </p:extLst>
          </p:nvPr>
        </p:nvGraphicFramePr>
        <p:xfrm>
          <a:off x="6096000" y="3167079"/>
          <a:ext cx="5065986" cy="34686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0C1A3B-5967-B588-0AAF-8A04E8E787BC}"/>
              </a:ext>
            </a:extLst>
          </p:cNvPr>
          <p:cNvSpPr>
            <a:spLocks noGrp="1"/>
          </p:cNvSpPr>
          <p:nvPr>
            <p:ph type="title"/>
          </p:nvPr>
        </p:nvSpPr>
        <p:spPr>
          <a:xfrm>
            <a:off x="646111" y="452718"/>
            <a:ext cx="9404723" cy="398620"/>
          </a:xfrm>
        </p:spPr>
        <p:txBody>
          <a:bodyPr/>
          <a:lstStyle/>
          <a:p>
            <a:endParaRPr lang="de-AT"/>
          </a:p>
        </p:txBody>
      </p:sp>
      <p:sp>
        <p:nvSpPr>
          <p:cNvPr id="3" name="Inhaltsplatzhalter 2">
            <a:extLst>
              <a:ext uri="{FF2B5EF4-FFF2-40B4-BE49-F238E27FC236}">
                <a16:creationId xmlns:a16="http://schemas.microsoft.com/office/drawing/2014/main" id="{CACA99BF-6475-54B1-4079-1FA91A4D9E68}"/>
              </a:ext>
            </a:extLst>
          </p:cNvPr>
          <p:cNvSpPr>
            <a:spLocks noGrp="1"/>
          </p:cNvSpPr>
          <p:nvPr>
            <p:ph idx="1"/>
          </p:nvPr>
        </p:nvSpPr>
        <p:spPr>
          <a:xfrm>
            <a:off x="1340069" y="1087821"/>
            <a:ext cx="9076411" cy="5770179"/>
          </a:xfrm>
        </p:spPr>
        <p:txBody>
          <a:bodyPr>
            <a:normAutofit/>
          </a:bodyPr>
          <a:lstStyle/>
          <a:p>
            <a:pPr eaLnBrk="1" hangingPunct="1">
              <a:lnSpc>
                <a:spcPct val="80000"/>
              </a:lnSpc>
              <a:defRPr/>
            </a:pPr>
            <a:r>
              <a:rPr lang="de-DE" sz="2600" b="1" dirty="0">
                <a:ea typeface="Verdana" panose="020B0604030504040204" pitchFamily="34" charset="0"/>
              </a:rPr>
              <a:t>Der Geist der Sohnschaft</a:t>
            </a:r>
            <a:r>
              <a:rPr lang="de-DE" sz="2600" dirty="0">
                <a:ea typeface="Verdana" panose="020B0604030504040204" pitchFamily="34" charset="0"/>
              </a:rPr>
              <a:t> (gr. </a:t>
            </a:r>
            <a:r>
              <a:rPr lang="de-DE" sz="2600" dirty="0" err="1">
                <a:ea typeface="Verdana" panose="020B0604030504040204" pitchFamily="34" charset="0"/>
              </a:rPr>
              <a:t>pneuma</a:t>
            </a:r>
            <a:r>
              <a:rPr lang="de-DE" sz="2600" dirty="0">
                <a:ea typeface="Verdana" panose="020B0604030504040204" pitchFamily="34" charset="0"/>
              </a:rPr>
              <a:t> </a:t>
            </a:r>
            <a:r>
              <a:rPr lang="de-DE" sz="2600" dirty="0" err="1">
                <a:ea typeface="Verdana" panose="020B0604030504040204" pitchFamily="34" charset="0"/>
              </a:rPr>
              <a:t>hyiothesia</a:t>
            </a:r>
            <a:r>
              <a:rPr lang="de-DE" sz="2600" dirty="0">
                <a:ea typeface="Verdana" panose="020B0604030504040204" pitchFamily="34" charset="0"/>
              </a:rPr>
              <a:t> = der Geist der Adoption) – Römer 8.14-17</a:t>
            </a:r>
          </a:p>
          <a:p>
            <a:pPr eaLnBrk="1" hangingPunct="1">
              <a:lnSpc>
                <a:spcPct val="80000"/>
              </a:lnSpc>
              <a:defRPr/>
            </a:pPr>
            <a:r>
              <a:rPr lang="de-DE" sz="2600" dirty="0">
                <a:ea typeface="Verdana" panose="020B0604030504040204" pitchFamily="34" charset="0"/>
              </a:rPr>
              <a:t>„Abba“ – persönlich, vertraut (v 15)</a:t>
            </a:r>
          </a:p>
          <a:p>
            <a:pPr eaLnBrk="1" hangingPunct="1">
              <a:lnSpc>
                <a:spcPct val="80000"/>
              </a:lnSpc>
              <a:defRPr/>
            </a:pPr>
            <a:r>
              <a:rPr lang="de-DE" sz="2600" dirty="0">
                <a:ea typeface="Verdana" panose="020B0604030504040204" pitchFamily="34" charset="0"/>
              </a:rPr>
              <a:t>„Vater“ – gr. </a:t>
            </a:r>
            <a:r>
              <a:rPr lang="de-DE" sz="2600" dirty="0" err="1">
                <a:ea typeface="Verdana" panose="020B0604030504040204" pitchFamily="34" charset="0"/>
              </a:rPr>
              <a:t>pater</a:t>
            </a:r>
            <a:r>
              <a:rPr lang="de-DE" sz="2600" dirty="0">
                <a:ea typeface="Verdana" panose="020B0604030504040204" pitchFamily="34" charset="0"/>
              </a:rPr>
              <a:t> (v15) Fürsorge und Erziehung</a:t>
            </a:r>
          </a:p>
          <a:p>
            <a:pPr eaLnBrk="1" hangingPunct="1">
              <a:lnSpc>
                <a:spcPct val="80000"/>
              </a:lnSpc>
              <a:defRPr/>
            </a:pPr>
            <a:r>
              <a:rPr lang="de-DE" sz="2600" dirty="0">
                <a:ea typeface="Verdana" panose="020B0604030504040204" pitchFamily="34" charset="0"/>
              </a:rPr>
              <a:t>„Adoption“ – gr. </a:t>
            </a:r>
            <a:r>
              <a:rPr lang="de-DE" sz="2600" dirty="0" err="1">
                <a:ea typeface="Verdana" panose="020B0604030504040204" pitchFamily="34" charset="0"/>
              </a:rPr>
              <a:t>hyiothesia</a:t>
            </a:r>
            <a:r>
              <a:rPr lang="de-DE" sz="2600" dirty="0">
                <a:ea typeface="Verdana" panose="020B0604030504040204" pitchFamily="34" charset="0"/>
              </a:rPr>
              <a:t> = legale, rechtmäßige Position („kindlich“ in Vers 15 ist nicht gut übersetzt)</a:t>
            </a:r>
          </a:p>
          <a:p>
            <a:pPr eaLnBrk="1" hangingPunct="1">
              <a:lnSpc>
                <a:spcPct val="80000"/>
              </a:lnSpc>
              <a:defRPr/>
            </a:pPr>
            <a:r>
              <a:rPr lang="de-DE" sz="2600" dirty="0">
                <a:ea typeface="Verdana" panose="020B0604030504040204" pitchFamily="34" charset="0"/>
              </a:rPr>
              <a:t>„Kind“ – gr. </a:t>
            </a:r>
            <a:r>
              <a:rPr lang="de-DE" sz="2600" dirty="0" err="1">
                <a:ea typeface="Verdana" panose="020B0604030504040204" pitchFamily="34" charset="0"/>
              </a:rPr>
              <a:t>hyios</a:t>
            </a:r>
            <a:r>
              <a:rPr lang="de-DE" sz="2600" dirty="0">
                <a:ea typeface="Verdana" panose="020B0604030504040204" pitchFamily="34" charset="0"/>
              </a:rPr>
              <a:t> = Sohn</a:t>
            </a:r>
          </a:p>
          <a:p>
            <a:pPr eaLnBrk="1" hangingPunct="1">
              <a:lnSpc>
                <a:spcPct val="80000"/>
              </a:lnSpc>
              <a:defRPr/>
            </a:pPr>
            <a:r>
              <a:rPr lang="de-DE" sz="2600" dirty="0">
                <a:ea typeface="Verdana" panose="020B0604030504040204" pitchFamily="34" charset="0"/>
              </a:rPr>
              <a:t>„Kind“ – gr. </a:t>
            </a:r>
            <a:r>
              <a:rPr lang="de-DE" sz="2600" dirty="0" err="1">
                <a:ea typeface="Verdana" panose="020B0604030504040204" pitchFamily="34" charset="0"/>
              </a:rPr>
              <a:t>teknon</a:t>
            </a:r>
            <a:r>
              <a:rPr lang="de-DE" sz="2600" dirty="0">
                <a:ea typeface="Verdana" panose="020B0604030504040204" pitchFamily="34" charset="0"/>
              </a:rPr>
              <a:t> (v 16) – versorgt und erzogen</a:t>
            </a:r>
          </a:p>
          <a:p>
            <a:pPr eaLnBrk="1" hangingPunct="1">
              <a:lnSpc>
                <a:spcPct val="80000"/>
              </a:lnSpc>
              <a:defRPr/>
            </a:pPr>
            <a:r>
              <a:rPr lang="de-DE" sz="2600" dirty="0">
                <a:ea typeface="Verdana" panose="020B0604030504040204" pitchFamily="34" charset="0"/>
              </a:rPr>
              <a:t>„Erbe“ – gr. </a:t>
            </a:r>
            <a:r>
              <a:rPr lang="de-DE" sz="2600" dirty="0" err="1">
                <a:ea typeface="Verdana" panose="020B0604030504040204" pitchFamily="34" charset="0"/>
              </a:rPr>
              <a:t>kleronomos</a:t>
            </a:r>
            <a:r>
              <a:rPr lang="de-DE" sz="2600" dirty="0">
                <a:ea typeface="Verdana" panose="020B0604030504040204" pitchFamily="34" charset="0"/>
              </a:rPr>
              <a:t> (v17)</a:t>
            </a:r>
          </a:p>
          <a:p>
            <a:pPr eaLnBrk="1" hangingPunct="1">
              <a:lnSpc>
                <a:spcPct val="80000"/>
              </a:lnSpc>
              <a:defRPr/>
            </a:pPr>
            <a:r>
              <a:rPr lang="de-DE" sz="2600" dirty="0">
                <a:ea typeface="Verdana" panose="020B0604030504040204" pitchFamily="34" charset="0"/>
              </a:rPr>
              <a:t>„kein knechtischer Geist“ – ein Knecht konnte wieder verkauft werden, misshandelt … oder sogar getötet werden</a:t>
            </a:r>
          </a:p>
          <a:p>
            <a:pPr eaLnBrk="1" hangingPunct="1">
              <a:lnSpc>
                <a:spcPct val="80000"/>
              </a:lnSpc>
              <a:defRPr/>
            </a:pPr>
            <a:r>
              <a:rPr lang="de-DE" sz="2600" dirty="0">
                <a:ea typeface="Verdana" panose="020B0604030504040204" pitchFamily="34" charset="0"/>
              </a:rPr>
              <a:t>„Fürchtet euch nicht!“ (einer von ca. 360 Hinweisen in der Bibel)</a:t>
            </a:r>
            <a:endParaRPr lang="de-DE" sz="3100" dirty="0">
              <a:ea typeface="Verdana" panose="020B0604030504040204" pitchFamily="34" charset="0"/>
            </a:endParaRPr>
          </a:p>
        </p:txBody>
      </p:sp>
    </p:spTree>
    <p:extLst>
      <p:ext uri="{BB962C8B-B14F-4D97-AF65-F5344CB8AC3E}">
        <p14:creationId xmlns:p14="http://schemas.microsoft.com/office/powerpoint/2010/main" val="149199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5772C6-0734-DA21-E208-618FA0B5C7B3}"/>
              </a:ext>
            </a:extLst>
          </p:cNvPr>
          <p:cNvSpPr>
            <a:spLocks noGrp="1"/>
          </p:cNvSpPr>
          <p:nvPr>
            <p:ph type="title"/>
          </p:nvPr>
        </p:nvSpPr>
        <p:spPr>
          <a:xfrm>
            <a:off x="645130" y="83976"/>
            <a:ext cx="9404723" cy="1400530"/>
          </a:xfrm>
        </p:spPr>
        <p:txBody>
          <a:bodyPr>
            <a:normAutofit/>
          </a:bodyPr>
          <a:lstStyle/>
          <a:p>
            <a:r>
              <a:rPr lang="de-DE" sz="4000" dirty="0"/>
              <a:t>Heilsgewissheit </a:t>
            </a:r>
            <a:br>
              <a:rPr lang="de-DE" sz="4000" dirty="0"/>
            </a:br>
            <a:r>
              <a:rPr lang="de-DE" sz="4000" dirty="0"/>
              <a:t>4 kraftvolle Akzente im Römerbrief…</a:t>
            </a:r>
            <a:endParaRPr lang="de-AT" sz="4000" dirty="0"/>
          </a:p>
        </p:txBody>
      </p:sp>
      <p:sp>
        <p:nvSpPr>
          <p:cNvPr id="3" name="Inhaltsplatzhalter 2">
            <a:extLst>
              <a:ext uri="{FF2B5EF4-FFF2-40B4-BE49-F238E27FC236}">
                <a16:creationId xmlns:a16="http://schemas.microsoft.com/office/drawing/2014/main" id="{F726D239-2329-C190-C6C9-9D64C535F223}"/>
              </a:ext>
            </a:extLst>
          </p:cNvPr>
          <p:cNvSpPr>
            <a:spLocks noGrp="1"/>
          </p:cNvSpPr>
          <p:nvPr>
            <p:ph idx="1"/>
          </p:nvPr>
        </p:nvSpPr>
        <p:spPr>
          <a:xfrm>
            <a:off x="1103312" y="1484506"/>
            <a:ext cx="8946541" cy="5289518"/>
          </a:xfrm>
        </p:spPr>
        <p:txBody>
          <a:bodyPr>
            <a:normAutofit/>
          </a:bodyPr>
          <a:lstStyle/>
          <a:p>
            <a:r>
              <a:rPr lang="de-DE" sz="2800" dirty="0"/>
              <a:t>Römer 5.5 – wir sind gerecht geworden und haben Frieden (Dauerform)</a:t>
            </a:r>
          </a:p>
          <a:p>
            <a:r>
              <a:rPr lang="de-DE" sz="2800" dirty="0"/>
              <a:t>Römer 8.1 – keine Verdammnis für die, die in Christus sind (Wir fallen „in Christus“, aber wir fallen nicht aus Christus heraus!)</a:t>
            </a:r>
          </a:p>
          <a:p>
            <a:r>
              <a:rPr lang="de-DE" sz="2800" dirty="0"/>
              <a:t>Römer 8.14-17 – Adoption (Sein Geist gibt Zeugnis unserem Geist…)</a:t>
            </a:r>
          </a:p>
          <a:p>
            <a:r>
              <a:rPr lang="de-DE" sz="2800" dirty="0"/>
              <a:t>Römer 8.31-39 („Nichts kann uns scheiden von der Liebe Gottes, die in Christus Jesus ist…“</a:t>
            </a:r>
          </a:p>
          <a:p>
            <a:r>
              <a:rPr lang="de-DE" sz="2800" dirty="0"/>
              <a:t>(…und die Exodus-Typologie – s.u.)</a:t>
            </a:r>
            <a:endParaRPr lang="de-AT" sz="2800" dirty="0"/>
          </a:p>
        </p:txBody>
      </p:sp>
    </p:spTree>
    <p:extLst>
      <p:ext uri="{BB962C8B-B14F-4D97-AF65-F5344CB8AC3E}">
        <p14:creationId xmlns:p14="http://schemas.microsoft.com/office/powerpoint/2010/main" val="322557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2" name="Object 2"/>
          <p:cNvGraphicFramePr>
            <a:graphicFrameLocks noChangeAspect="1"/>
          </p:cNvGraphicFramePr>
          <p:nvPr/>
        </p:nvGraphicFramePr>
        <p:xfrm>
          <a:off x="1524001" y="2781300"/>
          <a:ext cx="1585913" cy="1181100"/>
        </p:xfrm>
        <a:graphic>
          <a:graphicData uri="http://schemas.openxmlformats.org/presentationml/2006/ole">
            <mc:AlternateContent xmlns:mc="http://schemas.openxmlformats.org/markup-compatibility/2006">
              <mc:Choice xmlns:v="urn:schemas-microsoft-com:vml" Requires="v">
                <p:oleObj name="CorelDRAW" r:id="rId3" imgW="1585380" imgH="1180469" progId="CorelDraw.Graphic.7">
                  <p:embed/>
                </p:oleObj>
              </mc:Choice>
              <mc:Fallback>
                <p:oleObj name="CorelDRAW" r:id="rId3" imgW="1585380" imgH="1180469" progId="CorelDraw.Graphic.7">
                  <p:embed/>
                  <p:pic>
                    <p:nvPicPr>
                      <p:cNvPr id="3072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2781300"/>
                        <a:ext cx="1585913"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3" name="Line 3"/>
          <p:cNvSpPr>
            <a:spLocks noChangeShapeType="1"/>
          </p:cNvSpPr>
          <p:nvPr/>
        </p:nvSpPr>
        <p:spPr bwMode="auto">
          <a:xfrm>
            <a:off x="5375275" y="2781300"/>
            <a:ext cx="0" cy="7191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endParaRPr lang="de-AT">
              <a:solidFill>
                <a:prstClr val="black"/>
              </a:solidFill>
              <a:latin typeface="Arial"/>
            </a:endParaRPr>
          </a:p>
        </p:txBody>
      </p:sp>
      <p:sp>
        <p:nvSpPr>
          <p:cNvPr id="30724" name="Line 4"/>
          <p:cNvSpPr>
            <a:spLocks noChangeShapeType="1"/>
          </p:cNvSpPr>
          <p:nvPr/>
        </p:nvSpPr>
        <p:spPr bwMode="auto">
          <a:xfrm flipV="1">
            <a:off x="5664200" y="2781300"/>
            <a:ext cx="0" cy="71913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endParaRPr lang="de-AT">
              <a:solidFill>
                <a:prstClr val="black"/>
              </a:solidFill>
              <a:latin typeface="Arial"/>
            </a:endParaRPr>
          </a:p>
        </p:txBody>
      </p:sp>
      <p:sp>
        <p:nvSpPr>
          <p:cNvPr id="30725" name="Line 5"/>
          <p:cNvSpPr>
            <a:spLocks noChangeShapeType="1"/>
          </p:cNvSpPr>
          <p:nvPr/>
        </p:nvSpPr>
        <p:spPr bwMode="auto">
          <a:xfrm>
            <a:off x="6024564" y="3573463"/>
            <a:ext cx="865187"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endParaRPr lang="de-AT">
              <a:solidFill>
                <a:prstClr val="black"/>
              </a:solidFill>
              <a:latin typeface="Arial"/>
            </a:endParaRPr>
          </a:p>
        </p:txBody>
      </p:sp>
      <p:graphicFrame>
        <p:nvGraphicFramePr>
          <p:cNvPr id="30726" name="Object 6"/>
          <p:cNvGraphicFramePr>
            <a:graphicFrameLocks noChangeAspect="1"/>
          </p:cNvGraphicFramePr>
          <p:nvPr/>
        </p:nvGraphicFramePr>
        <p:xfrm>
          <a:off x="8256588" y="2997200"/>
          <a:ext cx="1066800" cy="1081088"/>
        </p:xfrm>
        <a:graphic>
          <a:graphicData uri="http://schemas.openxmlformats.org/presentationml/2006/ole">
            <mc:AlternateContent xmlns:mc="http://schemas.openxmlformats.org/markup-compatibility/2006">
              <mc:Choice xmlns:v="urn:schemas-microsoft-com:vml" Requires="v">
                <p:oleObj name="CorelDRAW" r:id="rId5" imgW="1224665" imgH="1240671" progId="CorelDraw.Graphic.7">
                  <p:embed/>
                </p:oleObj>
              </mc:Choice>
              <mc:Fallback>
                <p:oleObj name="CorelDRAW" r:id="rId5" imgW="1224665" imgH="1240671" progId="CorelDraw.Graphic.7">
                  <p:embed/>
                  <p:pic>
                    <p:nvPicPr>
                      <p:cNvPr id="30726"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56588" y="2997200"/>
                        <a:ext cx="10668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7" name="Text Box 7"/>
          <p:cNvSpPr txBox="1">
            <a:spLocks noChangeArrowheads="1"/>
          </p:cNvSpPr>
          <p:nvPr/>
        </p:nvSpPr>
        <p:spPr bwMode="auto">
          <a:xfrm>
            <a:off x="1682750" y="1643063"/>
            <a:ext cx="11445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ÄGYPTEN</a:t>
            </a:r>
          </a:p>
          <a:p>
            <a:pPr defTabSz="914400" eaLnBrk="1" hangingPunct="1">
              <a:spcBef>
                <a:spcPct val="0"/>
              </a:spcBef>
              <a:buClrTx/>
              <a:buSzTx/>
              <a:buNone/>
            </a:pPr>
            <a:r>
              <a:rPr lang="de-DE" altLang="de-DE" sz="1800">
                <a:solidFill>
                  <a:prstClr val="black"/>
                </a:solidFill>
                <a:latin typeface="Tahoma" pitchFamily="34" charset="0"/>
              </a:rPr>
              <a:t>TOD</a:t>
            </a:r>
          </a:p>
        </p:txBody>
      </p:sp>
      <p:sp>
        <p:nvSpPr>
          <p:cNvPr id="30728" name="Text Box 8"/>
          <p:cNvSpPr txBox="1">
            <a:spLocks noChangeArrowheads="1"/>
          </p:cNvSpPr>
          <p:nvPr/>
        </p:nvSpPr>
        <p:spPr bwMode="auto">
          <a:xfrm>
            <a:off x="3143251" y="1431926"/>
            <a:ext cx="155892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EXODUS</a:t>
            </a:r>
          </a:p>
          <a:p>
            <a:pPr defTabSz="914400" eaLnBrk="1" hangingPunct="1">
              <a:spcBef>
                <a:spcPct val="0"/>
              </a:spcBef>
              <a:buClrTx/>
              <a:buSzTx/>
              <a:buNone/>
            </a:pPr>
            <a:r>
              <a:rPr lang="de-DE" altLang="de-DE" sz="1800">
                <a:solidFill>
                  <a:prstClr val="black"/>
                </a:solidFill>
                <a:latin typeface="Tahoma" pitchFamily="34" charset="0"/>
              </a:rPr>
              <a:t>BLUT / LAMM</a:t>
            </a:r>
            <a:br>
              <a:rPr lang="de-DE" altLang="de-DE" sz="1800">
                <a:solidFill>
                  <a:prstClr val="black"/>
                </a:solidFill>
                <a:latin typeface="Tahoma" pitchFamily="34" charset="0"/>
              </a:rPr>
            </a:br>
            <a:r>
              <a:rPr lang="de-DE" altLang="de-DE" sz="1800">
                <a:solidFill>
                  <a:prstClr val="black"/>
                </a:solidFill>
                <a:latin typeface="Tahoma" pitchFamily="34" charset="0"/>
              </a:rPr>
              <a:t>AUSZUG</a:t>
            </a:r>
          </a:p>
        </p:txBody>
      </p:sp>
      <p:sp>
        <p:nvSpPr>
          <p:cNvPr id="30729" name="Text Box 9"/>
          <p:cNvSpPr txBox="1">
            <a:spLocks noChangeArrowheads="1"/>
          </p:cNvSpPr>
          <p:nvPr/>
        </p:nvSpPr>
        <p:spPr bwMode="auto">
          <a:xfrm>
            <a:off x="4872039" y="1700213"/>
            <a:ext cx="14954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SCHILFMEER</a:t>
            </a:r>
          </a:p>
        </p:txBody>
      </p:sp>
      <p:sp>
        <p:nvSpPr>
          <p:cNvPr id="30730" name="Text Box 10"/>
          <p:cNvSpPr txBox="1">
            <a:spLocks noChangeArrowheads="1"/>
          </p:cNvSpPr>
          <p:nvPr/>
        </p:nvSpPr>
        <p:spPr bwMode="auto">
          <a:xfrm>
            <a:off x="6816726" y="1412875"/>
            <a:ext cx="11604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BUND AM</a:t>
            </a:r>
          </a:p>
          <a:p>
            <a:pPr defTabSz="914400" eaLnBrk="1" hangingPunct="1">
              <a:spcBef>
                <a:spcPct val="0"/>
              </a:spcBef>
              <a:buClrTx/>
              <a:buSzTx/>
              <a:buNone/>
            </a:pPr>
            <a:r>
              <a:rPr lang="de-DE" altLang="de-DE" sz="1800">
                <a:solidFill>
                  <a:prstClr val="black"/>
                </a:solidFill>
                <a:latin typeface="Tahoma" pitchFamily="34" charset="0"/>
              </a:rPr>
              <a:t>SINAI</a:t>
            </a:r>
          </a:p>
          <a:p>
            <a:pPr defTabSz="914400" eaLnBrk="1" hangingPunct="1">
              <a:spcBef>
                <a:spcPct val="0"/>
              </a:spcBef>
              <a:buClrTx/>
              <a:buSzTx/>
              <a:buNone/>
            </a:pPr>
            <a:r>
              <a:rPr lang="de-DE" altLang="de-DE" sz="1800">
                <a:solidFill>
                  <a:prstClr val="black"/>
                </a:solidFill>
                <a:latin typeface="Tahoma" pitchFamily="34" charset="0"/>
              </a:rPr>
              <a:t>2 JAHRE</a:t>
            </a:r>
          </a:p>
        </p:txBody>
      </p:sp>
      <p:sp>
        <p:nvSpPr>
          <p:cNvPr id="30731" name="Text Box 11"/>
          <p:cNvSpPr txBox="1">
            <a:spLocks noChangeArrowheads="1"/>
          </p:cNvSpPr>
          <p:nvPr/>
        </p:nvSpPr>
        <p:spPr bwMode="auto">
          <a:xfrm>
            <a:off x="8164513" y="1643063"/>
            <a:ext cx="1162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WÜSTE</a:t>
            </a:r>
          </a:p>
          <a:p>
            <a:pPr defTabSz="914400" eaLnBrk="1" hangingPunct="1">
              <a:spcBef>
                <a:spcPct val="0"/>
              </a:spcBef>
              <a:buClrTx/>
              <a:buSzTx/>
              <a:buNone/>
            </a:pPr>
            <a:r>
              <a:rPr lang="de-DE" altLang="de-DE" sz="1800">
                <a:solidFill>
                  <a:prstClr val="black"/>
                </a:solidFill>
                <a:latin typeface="Tahoma" pitchFamily="34" charset="0"/>
              </a:rPr>
              <a:t>38 JAHRE</a:t>
            </a:r>
          </a:p>
        </p:txBody>
      </p:sp>
      <p:sp>
        <p:nvSpPr>
          <p:cNvPr id="30732" name="Text Box 12"/>
          <p:cNvSpPr txBox="1">
            <a:spLocks noChangeArrowheads="1"/>
          </p:cNvSpPr>
          <p:nvPr/>
        </p:nvSpPr>
        <p:spPr bwMode="auto">
          <a:xfrm>
            <a:off x="9515476" y="1643063"/>
            <a:ext cx="10334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JORDAN</a:t>
            </a:r>
          </a:p>
          <a:p>
            <a:pPr defTabSz="914400" eaLnBrk="1" hangingPunct="1">
              <a:spcBef>
                <a:spcPct val="0"/>
              </a:spcBef>
              <a:buClrTx/>
              <a:buSzTx/>
              <a:buNone/>
            </a:pPr>
            <a:r>
              <a:rPr lang="de-DE" altLang="de-DE" sz="1800">
                <a:solidFill>
                  <a:prstClr val="black"/>
                </a:solidFill>
                <a:latin typeface="Tahoma" pitchFamily="34" charset="0"/>
              </a:rPr>
              <a:t>KANAAN</a:t>
            </a:r>
          </a:p>
        </p:txBody>
      </p:sp>
      <p:sp>
        <p:nvSpPr>
          <p:cNvPr id="30733" name="Text Box 13"/>
          <p:cNvSpPr txBox="1">
            <a:spLocks noChangeArrowheads="1"/>
          </p:cNvSpPr>
          <p:nvPr/>
        </p:nvSpPr>
        <p:spPr bwMode="auto">
          <a:xfrm>
            <a:off x="1524000" y="4365625"/>
            <a:ext cx="14541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RÖMER 1-3</a:t>
            </a:r>
          </a:p>
          <a:p>
            <a:pPr defTabSz="914400" eaLnBrk="1" hangingPunct="1">
              <a:spcBef>
                <a:spcPct val="0"/>
              </a:spcBef>
              <a:buClrTx/>
              <a:buSzTx/>
              <a:buNone/>
            </a:pPr>
            <a:r>
              <a:rPr lang="de-DE" altLang="de-DE" sz="1800">
                <a:solidFill>
                  <a:prstClr val="black"/>
                </a:solidFill>
                <a:latin typeface="Tahoma" pitchFamily="34" charset="0"/>
              </a:rPr>
              <a:t>ALLE UNTER</a:t>
            </a:r>
          </a:p>
          <a:p>
            <a:pPr defTabSz="914400" eaLnBrk="1" hangingPunct="1">
              <a:spcBef>
                <a:spcPct val="0"/>
              </a:spcBef>
              <a:buClrTx/>
              <a:buSzTx/>
              <a:buNone/>
            </a:pPr>
            <a:r>
              <a:rPr lang="de-DE" altLang="de-DE" sz="1800">
                <a:solidFill>
                  <a:prstClr val="black"/>
                </a:solidFill>
                <a:latin typeface="Tahoma" pitchFamily="34" charset="0"/>
              </a:rPr>
              <a:t>DER SÜNDE</a:t>
            </a:r>
          </a:p>
        </p:txBody>
      </p:sp>
      <p:sp>
        <p:nvSpPr>
          <p:cNvPr id="30734" name="Text Box 14"/>
          <p:cNvSpPr txBox="1">
            <a:spLocks noChangeArrowheads="1"/>
          </p:cNvSpPr>
          <p:nvPr/>
        </p:nvSpPr>
        <p:spPr bwMode="auto">
          <a:xfrm>
            <a:off x="3071814" y="4365625"/>
            <a:ext cx="20923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RÖMER 3-5</a:t>
            </a:r>
          </a:p>
          <a:p>
            <a:pPr defTabSz="914400" eaLnBrk="1" hangingPunct="1">
              <a:spcBef>
                <a:spcPct val="0"/>
              </a:spcBef>
              <a:buClrTx/>
              <a:buSzTx/>
              <a:buNone/>
            </a:pPr>
            <a:r>
              <a:rPr lang="de-DE" altLang="de-DE" sz="1800">
                <a:solidFill>
                  <a:prstClr val="black"/>
                </a:solidFill>
                <a:latin typeface="Tahoma" pitchFamily="34" charset="0"/>
              </a:rPr>
              <a:t>RECHTFERTIGUNG</a:t>
            </a:r>
          </a:p>
          <a:p>
            <a:pPr defTabSz="914400" eaLnBrk="1" hangingPunct="1">
              <a:spcBef>
                <a:spcPct val="0"/>
              </a:spcBef>
              <a:buClrTx/>
              <a:buSzTx/>
              <a:buNone/>
            </a:pPr>
            <a:r>
              <a:rPr lang="de-DE" altLang="de-DE" sz="1800">
                <a:solidFill>
                  <a:prstClr val="black"/>
                </a:solidFill>
                <a:latin typeface="Tahoma" pitchFamily="34" charset="0"/>
              </a:rPr>
              <a:t>OPFER JESU</a:t>
            </a:r>
          </a:p>
        </p:txBody>
      </p:sp>
      <p:sp>
        <p:nvSpPr>
          <p:cNvPr id="30735" name="Text Box 15"/>
          <p:cNvSpPr txBox="1">
            <a:spLocks noChangeArrowheads="1"/>
          </p:cNvSpPr>
          <p:nvPr/>
        </p:nvSpPr>
        <p:spPr bwMode="auto">
          <a:xfrm>
            <a:off x="5356225" y="4451350"/>
            <a:ext cx="11303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RÖMER 6</a:t>
            </a:r>
          </a:p>
          <a:p>
            <a:pPr defTabSz="914400" eaLnBrk="1" hangingPunct="1">
              <a:spcBef>
                <a:spcPct val="0"/>
              </a:spcBef>
              <a:buClrTx/>
              <a:buSzTx/>
              <a:buNone/>
            </a:pPr>
            <a:r>
              <a:rPr lang="de-DE" altLang="de-DE" sz="1800">
                <a:solidFill>
                  <a:prstClr val="black"/>
                </a:solidFill>
                <a:latin typeface="Tahoma" pitchFamily="34" charset="0"/>
              </a:rPr>
              <a:t>TAUFE</a:t>
            </a:r>
          </a:p>
        </p:txBody>
      </p:sp>
      <p:sp>
        <p:nvSpPr>
          <p:cNvPr id="30736" name="Text Box 16"/>
          <p:cNvSpPr txBox="1">
            <a:spLocks noChangeArrowheads="1"/>
          </p:cNvSpPr>
          <p:nvPr/>
        </p:nvSpPr>
        <p:spPr bwMode="auto">
          <a:xfrm>
            <a:off x="6816725" y="4437063"/>
            <a:ext cx="13589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RÖMER 6</a:t>
            </a:r>
          </a:p>
          <a:p>
            <a:pPr defTabSz="914400" eaLnBrk="1" hangingPunct="1">
              <a:spcBef>
                <a:spcPct val="0"/>
              </a:spcBef>
              <a:buClrTx/>
              <a:buSzTx/>
              <a:buNone/>
            </a:pPr>
            <a:r>
              <a:rPr lang="de-DE" altLang="de-DE" sz="1800">
                <a:solidFill>
                  <a:prstClr val="black"/>
                </a:solidFill>
                <a:latin typeface="Tahoma" pitchFamily="34" charset="0"/>
              </a:rPr>
              <a:t>HEILIGUNG</a:t>
            </a:r>
          </a:p>
        </p:txBody>
      </p:sp>
      <p:sp>
        <p:nvSpPr>
          <p:cNvPr id="30737" name="Text Box 17"/>
          <p:cNvSpPr txBox="1">
            <a:spLocks noChangeArrowheads="1"/>
          </p:cNvSpPr>
          <p:nvPr/>
        </p:nvSpPr>
        <p:spPr bwMode="auto">
          <a:xfrm>
            <a:off x="8183563" y="4437064"/>
            <a:ext cx="138271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RÖMER 7</a:t>
            </a:r>
          </a:p>
          <a:p>
            <a:pPr defTabSz="914400" eaLnBrk="1" hangingPunct="1">
              <a:spcBef>
                <a:spcPct val="0"/>
              </a:spcBef>
              <a:buClrTx/>
              <a:buSzTx/>
              <a:buNone/>
            </a:pPr>
            <a:r>
              <a:rPr lang="de-DE" altLang="de-DE" sz="1800">
                <a:solidFill>
                  <a:prstClr val="black"/>
                </a:solidFill>
                <a:latin typeface="Tahoma" pitchFamily="34" charset="0"/>
              </a:rPr>
              <a:t>IM FLEISCH</a:t>
            </a:r>
          </a:p>
          <a:p>
            <a:pPr defTabSz="914400" eaLnBrk="1" hangingPunct="1">
              <a:spcBef>
                <a:spcPct val="0"/>
              </a:spcBef>
              <a:buClrTx/>
              <a:buSzTx/>
              <a:buNone/>
            </a:pPr>
            <a:r>
              <a:rPr lang="de-DE" altLang="de-DE" sz="1800">
                <a:solidFill>
                  <a:prstClr val="black"/>
                </a:solidFill>
                <a:latin typeface="Tahoma" pitchFamily="34" charset="0"/>
              </a:rPr>
              <a:t>NIEDER-</a:t>
            </a:r>
          </a:p>
          <a:p>
            <a:pPr defTabSz="914400" eaLnBrk="1" hangingPunct="1">
              <a:spcBef>
                <a:spcPct val="0"/>
              </a:spcBef>
              <a:buClrTx/>
              <a:buSzTx/>
              <a:buNone/>
            </a:pPr>
            <a:r>
              <a:rPr lang="de-DE" altLang="de-DE" sz="1800">
                <a:solidFill>
                  <a:prstClr val="black"/>
                </a:solidFill>
                <a:latin typeface="Tahoma" pitchFamily="34" charset="0"/>
              </a:rPr>
              <a:t>LAGE</a:t>
            </a:r>
          </a:p>
        </p:txBody>
      </p:sp>
      <p:sp>
        <p:nvSpPr>
          <p:cNvPr id="30738" name="Text Box 18"/>
          <p:cNvSpPr txBox="1">
            <a:spLocks noChangeArrowheads="1"/>
          </p:cNvSpPr>
          <p:nvPr/>
        </p:nvSpPr>
        <p:spPr bwMode="auto">
          <a:xfrm>
            <a:off x="9537700" y="4437064"/>
            <a:ext cx="11303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eaLnBrk="1" hangingPunct="1">
              <a:spcBef>
                <a:spcPct val="0"/>
              </a:spcBef>
              <a:buClrTx/>
              <a:buSzTx/>
              <a:buNone/>
            </a:pPr>
            <a:r>
              <a:rPr lang="de-DE" altLang="de-DE" sz="1800">
                <a:solidFill>
                  <a:prstClr val="black"/>
                </a:solidFill>
                <a:latin typeface="Tahoma" pitchFamily="34" charset="0"/>
              </a:rPr>
              <a:t>RÖMER 8</a:t>
            </a:r>
          </a:p>
          <a:p>
            <a:pPr defTabSz="914400" eaLnBrk="1" hangingPunct="1">
              <a:spcBef>
                <a:spcPct val="0"/>
              </a:spcBef>
              <a:buClrTx/>
              <a:buSzTx/>
              <a:buNone/>
            </a:pPr>
            <a:r>
              <a:rPr lang="de-DE" altLang="de-DE" sz="1800">
                <a:solidFill>
                  <a:prstClr val="black"/>
                </a:solidFill>
                <a:latin typeface="Tahoma" pitchFamily="34" charset="0"/>
              </a:rPr>
              <a:t>IM</a:t>
            </a:r>
          </a:p>
          <a:p>
            <a:pPr defTabSz="914400" eaLnBrk="1" hangingPunct="1">
              <a:spcBef>
                <a:spcPct val="0"/>
              </a:spcBef>
              <a:buClrTx/>
              <a:buSzTx/>
              <a:buNone/>
            </a:pPr>
            <a:r>
              <a:rPr lang="de-DE" altLang="de-DE" sz="1800">
                <a:solidFill>
                  <a:prstClr val="black"/>
                </a:solidFill>
                <a:latin typeface="Tahoma" pitchFamily="34" charset="0"/>
              </a:rPr>
              <a:t>GEIST</a:t>
            </a:r>
          </a:p>
          <a:p>
            <a:pPr defTabSz="914400" eaLnBrk="1" hangingPunct="1">
              <a:spcBef>
                <a:spcPct val="0"/>
              </a:spcBef>
              <a:buClrTx/>
              <a:buSzTx/>
              <a:buNone/>
            </a:pPr>
            <a:r>
              <a:rPr lang="de-DE" altLang="de-DE" sz="1800">
                <a:solidFill>
                  <a:prstClr val="black"/>
                </a:solidFill>
                <a:latin typeface="Tahoma" pitchFamily="34" charset="0"/>
              </a:rPr>
              <a:t>SIEG</a:t>
            </a:r>
          </a:p>
        </p:txBody>
      </p:sp>
      <p:sp>
        <p:nvSpPr>
          <p:cNvPr id="30739" name="Line 19"/>
          <p:cNvSpPr>
            <a:spLocks noChangeShapeType="1"/>
          </p:cNvSpPr>
          <p:nvPr/>
        </p:nvSpPr>
        <p:spPr bwMode="auto">
          <a:xfrm>
            <a:off x="7896226" y="3573463"/>
            <a:ext cx="7207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endParaRPr lang="de-AT">
              <a:solidFill>
                <a:prstClr val="black"/>
              </a:solidFill>
              <a:latin typeface="Arial"/>
            </a:endParaRPr>
          </a:p>
        </p:txBody>
      </p:sp>
      <p:sp>
        <p:nvSpPr>
          <p:cNvPr id="30740" name="Line 20"/>
          <p:cNvSpPr>
            <a:spLocks noChangeShapeType="1"/>
          </p:cNvSpPr>
          <p:nvPr/>
        </p:nvSpPr>
        <p:spPr bwMode="auto">
          <a:xfrm>
            <a:off x="3719514" y="3573463"/>
            <a:ext cx="7207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endParaRPr lang="de-AT">
              <a:solidFill>
                <a:prstClr val="black"/>
              </a:solidFill>
              <a:latin typeface="Arial"/>
            </a:endParaRPr>
          </a:p>
        </p:txBody>
      </p:sp>
      <p:graphicFrame>
        <p:nvGraphicFramePr>
          <p:cNvPr id="30741" name="Object 21"/>
          <p:cNvGraphicFramePr>
            <a:graphicFrameLocks noChangeAspect="1"/>
          </p:cNvGraphicFramePr>
          <p:nvPr/>
        </p:nvGraphicFramePr>
        <p:xfrm>
          <a:off x="3503613" y="2781300"/>
          <a:ext cx="696912" cy="1549400"/>
        </p:xfrm>
        <a:graphic>
          <a:graphicData uri="http://schemas.openxmlformats.org/presentationml/2006/ole">
            <mc:AlternateContent xmlns:mc="http://schemas.openxmlformats.org/markup-compatibility/2006">
              <mc:Choice xmlns:v="urn:schemas-microsoft-com:vml" Requires="v">
                <p:oleObj name="CorelDRAW" r:id="rId7" imgW="602072" imgH="1455408" progId="CorelDraw.Graphic.7">
                  <p:embed/>
                </p:oleObj>
              </mc:Choice>
              <mc:Fallback>
                <p:oleObj name="CorelDRAW" r:id="rId7" imgW="602072" imgH="1455408" progId="CorelDraw.Graphic.7">
                  <p:embed/>
                  <p:pic>
                    <p:nvPicPr>
                      <p:cNvPr id="30741"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3613" y="2781300"/>
                        <a:ext cx="696912" cy="154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43" name="Object 23"/>
          <p:cNvGraphicFramePr>
            <a:graphicFrameLocks noChangeAspect="1"/>
          </p:cNvGraphicFramePr>
          <p:nvPr/>
        </p:nvGraphicFramePr>
        <p:xfrm>
          <a:off x="6959601" y="3213101"/>
          <a:ext cx="434975" cy="766763"/>
        </p:xfrm>
        <a:graphic>
          <a:graphicData uri="http://schemas.openxmlformats.org/presentationml/2006/ole">
            <mc:AlternateContent xmlns:mc="http://schemas.openxmlformats.org/markup-compatibility/2006">
              <mc:Choice xmlns:v="urn:schemas-microsoft-com:vml" Requires="v">
                <p:oleObj name="CorelDRAW" r:id="rId9" imgW="342961" imgH="678240" progId="CorelDraw.Graphic.7">
                  <p:embed/>
                </p:oleObj>
              </mc:Choice>
              <mc:Fallback>
                <p:oleObj name="CorelDRAW" r:id="rId9" imgW="342961" imgH="678240" progId="CorelDraw.Graphic.7">
                  <p:embed/>
                  <p:pic>
                    <p:nvPicPr>
                      <p:cNvPr id="30743"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59601" y="3213101"/>
                        <a:ext cx="434975" cy="766763"/>
                      </a:xfrm>
                      <a:prstGeom prst="rect">
                        <a:avLst/>
                      </a:prstGeom>
                      <a:solidFill>
                        <a:srgbClr val="00B050"/>
                      </a:solidFill>
                      <a:ln>
                        <a:noFill/>
                      </a:ln>
                      <a:effectLst/>
                    </p:spPr>
                  </p:pic>
                </p:oleObj>
              </mc:Fallback>
            </mc:AlternateContent>
          </a:graphicData>
        </a:graphic>
      </p:graphicFrame>
      <p:graphicFrame>
        <p:nvGraphicFramePr>
          <p:cNvPr id="30744" name="Object 24"/>
          <p:cNvGraphicFramePr>
            <a:graphicFrameLocks noChangeAspect="1"/>
          </p:cNvGraphicFramePr>
          <p:nvPr/>
        </p:nvGraphicFramePr>
        <p:xfrm>
          <a:off x="7391401" y="3213101"/>
          <a:ext cx="434975" cy="766763"/>
        </p:xfrm>
        <a:graphic>
          <a:graphicData uri="http://schemas.openxmlformats.org/presentationml/2006/ole">
            <mc:AlternateContent xmlns:mc="http://schemas.openxmlformats.org/markup-compatibility/2006">
              <mc:Choice xmlns:v="urn:schemas-microsoft-com:vml" Requires="v">
                <p:oleObj name="CorelDRAW" r:id="rId9" imgW="342961" imgH="678240" progId="CorelDraw.Graphic.7">
                  <p:embed/>
                </p:oleObj>
              </mc:Choice>
              <mc:Fallback>
                <p:oleObj name="CorelDRAW" r:id="rId9" imgW="342961" imgH="678240" progId="CorelDraw.Graphic.7">
                  <p:embed/>
                  <p:pic>
                    <p:nvPicPr>
                      <p:cNvPr id="30744" name="Object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91401" y="3213101"/>
                        <a:ext cx="434975" cy="766763"/>
                      </a:xfrm>
                      <a:prstGeom prst="rect">
                        <a:avLst/>
                      </a:prstGeom>
                      <a:solidFill>
                        <a:srgbClr val="00B050"/>
                      </a:solidFill>
                      <a:ln>
                        <a:noFill/>
                      </a:ln>
                      <a:effectLst/>
                    </p:spPr>
                  </p:pic>
                </p:oleObj>
              </mc:Fallback>
            </mc:AlternateContent>
          </a:graphicData>
        </a:graphic>
      </p:graphicFrame>
      <p:sp>
        <p:nvSpPr>
          <p:cNvPr id="30746" name="Line 26"/>
          <p:cNvSpPr>
            <a:spLocks noChangeShapeType="1"/>
          </p:cNvSpPr>
          <p:nvPr/>
        </p:nvSpPr>
        <p:spPr bwMode="auto">
          <a:xfrm>
            <a:off x="9336089" y="3573463"/>
            <a:ext cx="7207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endParaRPr lang="de-AT">
              <a:solidFill>
                <a:prstClr val="black"/>
              </a:solidFill>
              <a:latin typeface="Arial"/>
            </a:endParaRPr>
          </a:p>
        </p:txBody>
      </p:sp>
      <p:sp>
        <p:nvSpPr>
          <p:cNvPr id="4" name="Freihandform: Form 3">
            <a:extLst>
              <a:ext uri="{FF2B5EF4-FFF2-40B4-BE49-F238E27FC236}">
                <a16:creationId xmlns:a16="http://schemas.microsoft.com/office/drawing/2014/main" id="{0D88D1A6-C436-6C5F-8D22-66E3021AC76B}"/>
              </a:ext>
            </a:extLst>
          </p:cNvPr>
          <p:cNvSpPr/>
          <p:nvPr/>
        </p:nvSpPr>
        <p:spPr>
          <a:xfrm>
            <a:off x="4594225" y="3513022"/>
            <a:ext cx="1360489" cy="505677"/>
          </a:xfrm>
          <a:custGeom>
            <a:avLst/>
            <a:gdLst>
              <a:gd name="connsiteX0" fmla="*/ 0 w 1616927"/>
              <a:gd name="connsiteY0" fmla="*/ 0 h 524153"/>
              <a:gd name="connsiteX1" fmla="*/ 724830 w 1616927"/>
              <a:gd name="connsiteY1" fmla="*/ 524107 h 524153"/>
              <a:gd name="connsiteX2" fmla="*/ 1616927 w 1616927"/>
              <a:gd name="connsiteY2" fmla="*/ 33454 h 524153"/>
              <a:gd name="connsiteX3" fmla="*/ 1616927 w 1616927"/>
              <a:gd name="connsiteY3" fmla="*/ 33454 h 524153"/>
            </a:gdLst>
            <a:ahLst/>
            <a:cxnLst>
              <a:cxn ang="0">
                <a:pos x="connsiteX0" y="connsiteY0"/>
              </a:cxn>
              <a:cxn ang="0">
                <a:pos x="connsiteX1" y="connsiteY1"/>
              </a:cxn>
              <a:cxn ang="0">
                <a:pos x="connsiteX2" y="connsiteY2"/>
              </a:cxn>
              <a:cxn ang="0">
                <a:pos x="connsiteX3" y="connsiteY3"/>
              </a:cxn>
            </a:cxnLst>
            <a:rect l="l" t="t" r="r" b="b"/>
            <a:pathLst>
              <a:path w="1616927" h="524153">
                <a:moveTo>
                  <a:pt x="0" y="0"/>
                </a:moveTo>
                <a:cubicBezTo>
                  <a:pt x="227671" y="259265"/>
                  <a:pt x="455342" y="518531"/>
                  <a:pt x="724830" y="524107"/>
                </a:cubicBezTo>
                <a:cubicBezTo>
                  <a:pt x="994318" y="529683"/>
                  <a:pt x="1616927" y="33454"/>
                  <a:pt x="1616927" y="33454"/>
                </a:cubicBezTo>
                <a:lnTo>
                  <a:pt x="1616927" y="3345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de-AT">
              <a:solidFill>
                <a:prstClr val="white"/>
              </a:solidFill>
              <a:latin typeface="Arial"/>
            </a:endParaRPr>
          </a:p>
        </p:txBody>
      </p:sp>
      <p:pic>
        <p:nvPicPr>
          <p:cNvPr id="5" name="Grafik 4">
            <a:extLst>
              <a:ext uri="{FF2B5EF4-FFF2-40B4-BE49-F238E27FC236}">
                <a16:creationId xmlns:a16="http://schemas.microsoft.com/office/drawing/2014/main" id="{DE2BC42E-8B8B-D30D-B96E-9E6EF6C09BB4}"/>
              </a:ext>
            </a:extLst>
          </p:cNvPr>
          <p:cNvPicPr>
            <a:picLocks noChangeAspect="1"/>
          </p:cNvPicPr>
          <p:nvPr/>
        </p:nvPicPr>
        <p:blipFill>
          <a:blip r:embed="rId12"/>
          <a:stretch>
            <a:fillRect/>
          </a:stretch>
        </p:blipFill>
        <p:spPr>
          <a:xfrm>
            <a:off x="9700092" y="3608971"/>
            <a:ext cx="853379" cy="524301"/>
          </a:xfrm>
          <a:prstGeom prst="rect">
            <a:avLst/>
          </a:prstGeom>
        </p:spPr>
      </p:pic>
    </p:spTree>
    <p:extLst>
      <p:ext uri="{BB962C8B-B14F-4D97-AF65-F5344CB8AC3E}">
        <p14:creationId xmlns:p14="http://schemas.microsoft.com/office/powerpoint/2010/main" val="33184885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0FB0B7-2BD1-3642-5A0E-19ACF0D3EE9F}"/>
              </a:ext>
            </a:extLst>
          </p:cNvPr>
          <p:cNvSpPr>
            <a:spLocks noGrp="1"/>
          </p:cNvSpPr>
          <p:nvPr>
            <p:ph type="title"/>
          </p:nvPr>
        </p:nvSpPr>
        <p:spPr>
          <a:xfrm>
            <a:off x="1981200" y="116632"/>
            <a:ext cx="7467600" cy="792088"/>
          </a:xfrm>
        </p:spPr>
        <p:txBody>
          <a:bodyPr>
            <a:normAutofit/>
          </a:bodyPr>
          <a:lstStyle/>
          <a:p>
            <a:r>
              <a:rPr lang="de-AT" dirty="0"/>
              <a:t>Das Fleisch (gr. </a:t>
            </a:r>
            <a:r>
              <a:rPr lang="de-AT" dirty="0" err="1"/>
              <a:t>sarx</a:t>
            </a:r>
            <a:r>
              <a:rPr lang="de-AT" dirty="0"/>
              <a:t>)</a:t>
            </a:r>
          </a:p>
        </p:txBody>
      </p:sp>
      <p:sp>
        <p:nvSpPr>
          <p:cNvPr id="3" name="Inhaltsplatzhalter 2">
            <a:extLst>
              <a:ext uri="{FF2B5EF4-FFF2-40B4-BE49-F238E27FC236}">
                <a16:creationId xmlns:a16="http://schemas.microsoft.com/office/drawing/2014/main" id="{8057607C-3AF6-3F05-DD1F-34C337AA62C6}"/>
              </a:ext>
            </a:extLst>
          </p:cNvPr>
          <p:cNvSpPr>
            <a:spLocks noGrp="1"/>
          </p:cNvSpPr>
          <p:nvPr>
            <p:ph idx="1"/>
          </p:nvPr>
        </p:nvSpPr>
        <p:spPr>
          <a:xfrm>
            <a:off x="579120" y="908720"/>
            <a:ext cx="9390708" cy="5949280"/>
          </a:xfrm>
        </p:spPr>
        <p:txBody>
          <a:bodyPr>
            <a:normAutofit/>
          </a:bodyPr>
          <a:lstStyle/>
          <a:p>
            <a:r>
              <a:rPr lang="de-DE" sz="2400" dirty="0">
                <a:latin typeface="Verdana" panose="020B0604030504040204" pitchFamily="34" charset="0"/>
                <a:ea typeface="Times New Roman" panose="02020603050405020304" pitchFamily="18" charset="0"/>
              </a:rPr>
              <a:t>Hebr. </a:t>
            </a:r>
            <a:r>
              <a:rPr lang="de-DE" sz="2400" dirty="0" err="1">
                <a:latin typeface="Verdana" panose="020B0604030504040204" pitchFamily="34" charset="0"/>
                <a:ea typeface="Times New Roman" panose="02020603050405020304" pitchFamily="18" charset="0"/>
              </a:rPr>
              <a:t>basar</a:t>
            </a:r>
            <a:r>
              <a:rPr lang="de-DE" sz="2400" dirty="0">
                <a:latin typeface="Verdana" panose="020B0604030504040204" pitchFamily="34" charset="0"/>
                <a:ea typeface="Times New Roman" panose="02020603050405020304" pitchFamily="18" charset="0"/>
              </a:rPr>
              <a:t> (ca. 273 mal im AT, 140 mal von Tieren)</a:t>
            </a:r>
            <a:endParaRPr lang="de-AT" sz="2400" dirty="0">
              <a:latin typeface="Times New Roman" panose="02020603050405020304" pitchFamily="18" charset="0"/>
              <a:ea typeface="Times New Roman" panose="02020603050405020304" pitchFamily="18" charset="0"/>
            </a:endParaRPr>
          </a:p>
          <a:p>
            <a:r>
              <a:rPr lang="de-DE" sz="2400" dirty="0">
                <a:latin typeface="Verdana" panose="020B0604030504040204" pitchFamily="34" charset="0"/>
                <a:ea typeface="Times New Roman" panose="02020603050405020304" pitchFamily="18" charset="0"/>
              </a:rPr>
              <a:t>Gr. </a:t>
            </a:r>
            <a:r>
              <a:rPr lang="de-DE" sz="2400" dirty="0" err="1">
                <a:latin typeface="Verdana" panose="020B0604030504040204" pitchFamily="34" charset="0"/>
                <a:ea typeface="Times New Roman" panose="02020603050405020304" pitchFamily="18" charset="0"/>
              </a:rPr>
              <a:t>sarx</a:t>
            </a:r>
            <a:r>
              <a:rPr lang="de-DE" sz="2400" dirty="0">
                <a:latin typeface="Verdana" panose="020B0604030504040204" pitchFamily="34" charset="0"/>
                <a:ea typeface="Times New Roman" panose="02020603050405020304" pitchFamily="18" charset="0"/>
              </a:rPr>
              <a:t> (22 mal im Römerbrief; 1 mal </a:t>
            </a:r>
            <a:r>
              <a:rPr lang="de-DE" sz="2400" dirty="0" err="1">
                <a:latin typeface="Verdana" panose="020B0604030504040204" pitchFamily="34" charset="0"/>
                <a:ea typeface="Times New Roman" panose="02020603050405020304" pitchFamily="18" charset="0"/>
              </a:rPr>
              <a:t>sarkikos</a:t>
            </a:r>
            <a:r>
              <a:rPr lang="de-DE" sz="2400" dirty="0">
                <a:latin typeface="Verdana" panose="020B0604030504040204" pitchFamily="34" charset="0"/>
                <a:ea typeface="Times New Roman" panose="02020603050405020304" pitchFamily="18" charset="0"/>
              </a:rPr>
              <a:t> = fleischlich)</a:t>
            </a:r>
            <a:endParaRPr lang="de-AT" sz="2400" dirty="0">
              <a:latin typeface="Times New Roman" panose="02020603050405020304" pitchFamily="18" charset="0"/>
              <a:ea typeface="Times New Roman" panose="02020603050405020304" pitchFamily="18" charset="0"/>
            </a:endParaRPr>
          </a:p>
          <a:p>
            <a:r>
              <a:rPr lang="de-AT" sz="2400" dirty="0">
                <a:latin typeface="Verdana" panose="020B0604030504040204" pitchFamily="34" charset="0"/>
                <a:ea typeface="Times New Roman" panose="02020603050405020304" pitchFamily="18" charset="0"/>
              </a:rPr>
              <a:t> </a:t>
            </a:r>
            <a:endParaRPr lang="de-AT" sz="2400" dirty="0">
              <a:latin typeface="Times New Roman" panose="02020603050405020304" pitchFamily="18" charset="0"/>
              <a:ea typeface="Times New Roman" panose="02020603050405020304" pitchFamily="18" charset="0"/>
            </a:endParaRPr>
          </a:p>
          <a:p>
            <a:r>
              <a:rPr lang="de-DE" sz="2400" dirty="0">
                <a:latin typeface="Verdana" panose="020B0604030504040204" pitchFamily="34" charset="0"/>
                <a:ea typeface="Times New Roman" panose="02020603050405020304" pitchFamily="18" charset="0"/>
              </a:rPr>
              <a:t>1. Der Leib, der Körper – Römer 2.28 (Römer 1.3 – Jesu biologische Abkunft; vgl. auch Römer 4.1 – „leiblich“ – gr. </a:t>
            </a:r>
            <a:r>
              <a:rPr lang="de-DE" sz="2400" dirty="0" err="1">
                <a:latin typeface="Verdana" panose="020B0604030504040204" pitchFamily="34" charset="0"/>
                <a:ea typeface="Times New Roman" panose="02020603050405020304" pitchFamily="18" charset="0"/>
              </a:rPr>
              <a:t>sarx</a:t>
            </a:r>
            <a:r>
              <a:rPr lang="de-DE" sz="2400" dirty="0">
                <a:latin typeface="Verdana" panose="020B0604030504040204" pitchFamily="34" charset="0"/>
                <a:ea typeface="Times New Roman" panose="02020603050405020304" pitchFamily="18" charset="0"/>
              </a:rPr>
              <a:t>)</a:t>
            </a:r>
            <a:endParaRPr lang="de-AT" sz="2400" dirty="0">
              <a:latin typeface="Times New Roman" panose="02020603050405020304" pitchFamily="18" charset="0"/>
              <a:ea typeface="Times New Roman" panose="02020603050405020304" pitchFamily="18" charset="0"/>
            </a:endParaRPr>
          </a:p>
          <a:p>
            <a:r>
              <a:rPr lang="de-DE" sz="2400" dirty="0">
                <a:latin typeface="Verdana" panose="020B0604030504040204" pitchFamily="34" charset="0"/>
                <a:ea typeface="Times New Roman" panose="02020603050405020304" pitchFamily="18" charset="0"/>
              </a:rPr>
              <a:t>2. Die Menschheit, die Menschen – Römer 3.20</a:t>
            </a:r>
            <a:endParaRPr lang="de-AT" sz="2400" dirty="0">
              <a:latin typeface="Times New Roman" panose="02020603050405020304" pitchFamily="18" charset="0"/>
              <a:ea typeface="Times New Roman" panose="02020603050405020304" pitchFamily="18" charset="0"/>
            </a:endParaRPr>
          </a:p>
          <a:p>
            <a:r>
              <a:rPr lang="de-DE" sz="2400" dirty="0">
                <a:latin typeface="Verdana" panose="020B0604030504040204" pitchFamily="34" charset="0"/>
                <a:ea typeface="Times New Roman" panose="02020603050405020304" pitchFamily="18" charset="0"/>
              </a:rPr>
              <a:t>3. Die menschliche Natur</a:t>
            </a:r>
            <a:endParaRPr lang="de-AT" sz="2400" dirty="0">
              <a:latin typeface="Times New Roman" panose="02020603050405020304" pitchFamily="18" charset="0"/>
              <a:ea typeface="Times New Roman" panose="02020603050405020304" pitchFamily="18" charset="0"/>
            </a:endParaRPr>
          </a:p>
          <a:p>
            <a:r>
              <a:rPr lang="de-DE" sz="2400" u="sng" dirty="0">
                <a:latin typeface="Verdana" panose="020B0604030504040204" pitchFamily="34" charset="0"/>
                <a:ea typeface="Times New Roman" panose="02020603050405020304" pitchFamily="18" charset="0"/>
                <a:cs typeface="Times New Roman" panose="02020603050405020304" pitchFamily="18" charset="0"/>
              </a:rPr>
              <a:t>3.1. Die menschliche Natur in ihrer Begrenztheit, Vergänglichkeit und Hinfälligkeit</a:t>
            </a:r>
            <a:r>
              <a:rPr lang="de-DE" sz="2400" dirty="0">
                <a:latin typeface="Verdana" panose="020B0604030504040204" pitchFamily="34" charset="0"/>
                <a:ea typeface="Times New Roman" panose="02020603050405020304" pitchFamily="18" charset="0"/>
                <a:cs typeface="Times New Roman" panose="02020603050405020304" pitchFamily="18" charset="0"/>
              </a:rPr>
              <a:t> – Römer 6.19; Jesaja 40.6 (Apostelgeschichte 2.17 – der Geist kommt zu schwachen und auf schwierige Menschen)</a:t>
            </a:r>
            <a:endParaRPr lang="de-AT" dirty="0"/>
          </a:p>
        </p:txBody>
      </p:sp>
    </p:spTree>
    <p:extLst>
      <p:ext uri="{BB962C8B-B14F-4D97-AF65-F5344CB8AC3E}">
        <p14:creationId xmlns:p14="http://schemas.microsoft.com/office/powerpoint/2010/main" val="97187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4D8E2B-F450-C92C-F2F3-5993FAC7437C}"/>
              </a:ext>
            </a:extLst>
          </p:cNvPr>
          <p:cNvSpPr>
            <a:spLocks noGrp="1"/>
          </p:cNvSpPr>
          <p:nvPr>
            <p:ph type="title"/>
          </p:nvPr>
        </p:nvSpPr>
        <p:spPr>
          <a:xfrm>
            <a:off x="1981200" y="4170"/>
            <a:ext cx="7467600" cy="274042"/>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34BB2043-F31E-8DDD-A8DB-46C17172D344}"/>
              </a:ext>
            </a:extLst>
          </p:cNvPr>
          <p:cNvSpPr>
            <a:spLocks noGrp="1"/>
          </p:cNvSpPr>
          <p:nvPr>
            <p:ph idx="1"/>
          </p:nvPr>
        </p:nvSpPr>
        <p:spPr>
          <a:xfrm>
            <a:off x="365760" y="116632"/>
            <a:ext cx="9690680" cy="6741368"/>
          </a:xfrm>
        </p:spPr>
        <p:txBody>
          <a:bodyPr>
            <a:normAutofit/>
          </a:bodyPr>
          <a:lstStyle/>
          <a:p>
            <a:r>
              <a:rPr lang="de-DE" sz="2400" u="sng" dirty="0">
                <a:latin typeface="Verdana" panose="020B0604030504040204" pitchFamily="34" charset="0"/>
                <a:ea typeface="Times New Roman" panose="02020603050405020304" pitchFamily="18" charset="0"/>
              </a:rPr>
              <a:t>3.2. Die menschliche Natur Christi – Römer 8.3</a:t>
            </a:r>
            <a:br>
              <a:rPr lang="de-DE" sz="2400" u="sng" dirty="0">
                <a:latin typeface="Verdana" panose="020B0604030504040204" pitchFamily="34" charset="0"/>
                <a:ea typeface="Times New Roman" panose="02020603050405020304" pitchFamily="18" charset="0"/>
              </a:rPr>
            </a:br>
            <a:r>
              <a:rPr lang="de-DE" sz="2400" dirty="0">
                <a:latin typeface="Verdana" panose="020B0604030504040204" pitchFamily="34" charset="0"/>
                <a:ea typeface="Times New Roman" panose="02020603050405020304" pitchFamily="18" charset="0"/>
              </a:rPr>
              <a:t>Er kam in der Gestalt (gr. </a:t>
            </a:r>
            <a:r>
              <a:rPr lang="de-DE" sz="2400" dirty="0" err="1">
                <a:latin typeface="Verdana" panose="020B0604030504040204" pitchFamily="34" charset="0"/>
                <a:ea typeface="Times New Roman" panose="02020603050405020304" pitchFamily="18" charset="0"/>
              </a:rPr>
              <a:t>homoioma</a:t>
            </a:r>
            <a:r>
              <a:rPr lang="de-DE" sz="2400" dirty="0">
                <a:latin typeface="Verdana" panose="020B0604030504040204" pitchFamily="34" charset="0"/>
                <a:ea typeface="Times New Roman" panose="02020603050405020304" pitchFamily="18" charset="0"/>
              </a:rPr>
              <a:t> = fast gleich) des </a:t>
            </a:r>
            <a:r>
              <a:rPr lang="de-DE" sz="2400" dirty="0" err="1">
                <a:latin typeface="Verdana" panose="020B0604030504040204" pitchFamily="34" charset="0"/>
                <a:ea typeface="Times New Roman" panose="02020603050405020304" pitchFamily="18" charset="0"/>
              </a:rPr>
              <a:t>sündlichen</a:t>
            </a:r>
            <a:r>
              <a:rPr lang="de-DE" sz="2400" dirty="0">
                <a:latin typeface="Verdana" panose="020B0604030504040204" pitchFamily="34" charset="0"/>
                <a:ea typeface="Times New Roman" panose="02020603050405020304" pitchFamily="18" charset="0"/>
              </a:rPr>
              <a:t> Fleisches (aber ohne Sünde eben)</a:t>
            </a:r>
            <a:endParaRPr lang="de-AT" sz="2400" dirty="0">
              <a:latin typeface="Times New Roman" panose="02020603050405020304" pitchFamily="18" charset="0"/>
              <a:ea typeface="Times New Roman" panose="02020603050405020304" pitchFamily="18" charset="0"/>
            </a:endParaRPr>
          </a:p>
          <a:p>
            <a:r>
              <a:rPr lang="de-DE" sz="2400" u="sng" dirty="0">
                <a:latin typeface="Verdana" panose="020B0604030504040204" pitchFamily="34" charset="0"/>
                <a:ea typeface="Times New Roman" panose="02020603050405020304" pitchFamily="18" charset="0"/>
              </a:rPr>
              <a:t>3.3. Die gefallene Natur des Menschen</a:t>
            </a:r>
            <a:r>
              <a:rPr lang="de-DE" sz="2400" dirty="0">
                <a:latin typeface="Verdana" panose="020B0604030504040204" pitchFamily="34" charset="0"/>
                <a:ea typeface="Times New Roman" panose="02020603050405020304" pitchFamily="18" charset="0"/>
              </a:rPr>
              <a:t>, das alte Wesen, das alte Ich, die alte Natur, der alte Mensch… Paradoxon: „Fleisch“ – das ist eine geistige Einstellung der Rebellion (Auflehnung), Widerstand und Opposition gegen Gott. Römer 7.5 &amp; 8.1,3 &amp; 4.1 (Abraham) etc.</a:t>
            </a:r>
            <a:endParaRPr lang="de-AT" sz="2400" dirty="0">
              <a:latin typeface="Times New Roman" panose="02020603050405020304" pitchFamily="18" charset="0"/>
              <a:ea typeface="Times New Roman" panose="02020603050405020304" pitchFamily="18" charset="0"/>
            </a:endParaRPr>
          </a:p>
          <a:p>
            <a:r>
              <a:rPr lang="de-DE" sz="2400" dirty="0">
                <a:latin typeface="Verdana" panose="020B0604030504040204" pitchFamily="34" charset="0"/>
                <a:ea typeface="Times New Roman" panose="02020603050405020304" pitchFamily="18" charset="0"/>
                <a:cs typeface="Times New Roman" panose="02020603050405020304" pitchFamily="18" charset="0"/>
              </a:rPr>
              <a:t>„Fleisch“ ist das, was Gott auf keinen Fall als Herrn dulden will … etwas, das sich nie unter Gott beugt … das Fleisch wird immer den Gehorsam verweigern. </a:t>
            </a:r>
          </a:p>
          <a:p>
            <a:r>
              <a:rPr lang="de-DE" sz="2400" dirty="0">
                <a:latin typeface="Verdana" panose="020B0604030504040204" pitchFamily="34" charset="0"/>
                <a:ea typeface="Times New Roman" panose="02020603050405020304" pitchFamily="18" charset="0"/>
                <a:cs typeface="Times New Roman" panose="02020603050405020304" pitchFamily="18" charset="0"/>
              </a:rPr>
              <a:t>Das Fleisch lässt sich auch nicht heiligen, verbessern, „reformieren“ … Es ist und bleibt eine total hoffnungslose Angelegenheit!</a:t>
            </a:r>
          </a:p>
          <a:p>
            <a:r>
              <a:rPr lang="de-DE" sz="2400" dirty="0">
                <a:latin typeface="Verdana" panose="020B0604030504040204" pitchFamily="34" charset="0"/>
                <a:cs typeface="Times New Roman" panose="02020603050405020304" pitchFamily="18" charset="0"/>
              </a:rPr>
              <a:t>Und es missbraucht unsere Seele – Fähigkeiten, Persönlichkeitsstruktur … und den Leib (z.B. den Trieb)</a:t>
            </a:r>
            <a:endParaRPr lang="de-AT" dirty="0"/>
          </a:p>
        </p:txBody>
      </p:sp>
    </p:spTree>
    <p:extLst>
      <p:ext uri="{BB962C8B-B14F-4D97-AF65-F5344CB8AC3E}">
        <p14:creationId xmlns:p14="http://schemas.microsoft.com/office/powerpoint/2010/main" val="348751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95B4E6-8808-EEAF-7BDF-D7D1A01FB3A0}"/>
              </a:ext>
            </a:extLst>
          </p:cNvPr>
          <p:cNvSpPr>
            <a:spLocks noGrp="1"/>
          </p:cNvSpPr>
          <p:nvPr>
            <p:ph type="title"/>
          </p:nvPr>
        </p:nvSpPr>
        <p:spPr>
          <a:xfrm>
            <a:off x="645130" y="210981"/>
            <a:ext cx="9404723" cy="398620"/>
          </a:xfrm>
        </p:spPr>
        <p:txBody>
          <a:bodyPr/>
          <a:lstStyle/>
          <a:p>
            <a:endParaRPr lang="de-AT" dirty="0"/>
          </a:p>
        </p:txBody>
      </p:sp>
      <p:sp>
        <p:nvSpPr>
          <p:cNvPr id="3" name="Inhaltsplatzhalter 2">
            <a:extLst>
              <a:ext uri="{FF2B5EF4-FFF2-40B4-BE49-F238E27FC236}">
                <a16:creationId xmlns:a16="http://schemas.microsoft.com/office/drawing/2014/main" id="{483CB435-4463-A41A-F444-E1F30CE05437}"/>
              </a:ext>
            </a:extLst>
          </p:cNvPr>
          <p:cNvSpPr>
            <a:spLocks noGrp="1"/>
          </p:cNvSpPr>
          <p:nvPr>
            <p:ph idx="1"/>
          </p:nvPr>
        </p:nvSpPr>
        <p:spPr>
          <a:xfrm>
            <a:off x="1103312" y="961697"/>
            <a:ext cx="8946541" cy="5896303"/>
          </a:xfrm>
        </p:spPr>
        <p:txBody>
          <a:bodyPr>
            <a:normAutofit/>
          </a:bodyPr>
          <a:lstStyle/>
          <a:p>
            <a:r>
              <a:rPr lang="de-AT" sz="2800" dirty="0"/>
              <a:t>Küste, Wüste – oder „bloß“ eine Landkarte?</a:t>
            </a:r>
          </a:p>
          <a:p>
            <a:r>
              <a:rPr lang="de-AT" sz="2800" dirty="0"/>
              <a:t>Die Landkarte basiert auf den Erkenntnissen zahlloser Seeleute…</a:t>
            </a:r>
          </a:p>
          <a:p>
            <a:r>
              <a:rPr lang="de-AT" sz="2800" dirty="0"/>
              <a:t>Aber für eine Reise z.B. nach Amerika ist die Landkarte wichtiger und nützlicher als alle Spaziergänge am Meer.</a:t>
            </a:r>
          </a:p>
          <a:p>
            <a:r>
              <a:rPr lang="de-AT" sz="2800" dirty="0"/>
              <a:t>„Theologie“ ist so eine Landkarte…</a:t>
            </a:r>
          </a:p>
          <a:p>
            <a:r>
              <a:rPr lang="de-AT" sz="2800" dirty="0"/>
              <a:t>…und ist zugleich die Einladung, Erfahrungen zu machen…</a:t>
            </a:r>
          </a:p>
          <a:p>
            <a:r>
              <a:rPr lang="de-AT" sz="2800" dirty="0"/>
              <a:t>Wir werden nirgendwohin gelangen, wenn wir nur auf die Karte starren… wir müssen auch ans Meer gehen, um seine Majestät zu erfahren…</a:t>
            </a:r>
            <a:endParaRPr lang="de-AT" dirty="0"/>
          </a:p>
        </p:txBody>
      </p:sp>
    </p:spTree>
    <p:extLst>
      <p:ext uri="{BB962C8B-B14F-4D97-AF65-F5344CB8AC3E}">
        <p14:creationId xmlns:p14="http://schemas.microsoft.com/office/powerpoint/2010/main" val="213876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576873" y="69056"/>
            <a:ext cx="8462477" cy="1325563"/>
          </a:xfrm>
        </p:spPr>
        <p:txBody>
          <a:bodyPr/>
          <a:lstStyle/>
          <a:p>
            <a:pPr eaLnBrk="1" hangingPunct="1">
              <a:defRPr/>
            </a:pPr>
            <a:r>
              <a:rPr lang="de-DE" sz="3600" dirty="0"/>
              <a:t>Einschub: Redet die Schrift nicht vom „sündhaften Leib“? – Römer 6.5-6</a:t>
            </a:r>
            <a:endParaRPr lang="de-AT" sz="3600" dirty="0"/>
          </a:p>
        </p:txBody>
      </p:sp>
      <p:sp>
        <p:nvSpPr>
          <p:cNvPr id="60419" name="Rectangle 3"/>
          <p:cNvSpPr>
            <a:spLocks noGrp="1" noChangeArrowheads="1"/>
          </p:cNvSpPr>
          <p:nvPr>
            <p:ph type="body" idx="1"/>
          </p:nvPr>
        </p:nvSpPr>
        <p:spPr>
          <a:xfrm>
            <a:off x="559837" y="1600200"/>
            <a:ext cx="10142375" cy="5257800"/>
          </a:xfrm>
        </p:spPr>
        <p:txBody>
          <a:bodyPr>
            <a:normAutofit lnSpcReduction="10000"/>
          </a:bodyPr>
          <a:lstStyle/>
          <a:p>
            <a:pPr eaLnBrk="1" hangingPunct="1">
              <a:lnSpc>
                <a:spcPct val="80000"/>
              </a:lnSpc>
              <a:defRPr/>
            </a:pPr>
            <a:r>
              <a:rPr lang="de-DE" sz="2800" dirty="0" err="1"/>
              <a:t>Synphytos</a:t>
            </a:r>
            <a:r>
              <a:rPr lang="de-DE" sz="2800" dirty="0"/>
              <a:t> = mit ihm verbunden;</a:t>
            </a:r>
            <a:br>
              <a:rPr lang="de-DE" sz="2800" dirty="0"/>
            </a:br>
            <a:r>
              <a:rPr lang="de-DE" sz="2800" dirty="0"/>
              <a:t>Sein Leben wird unser Leben</a:t>
            </a:r>
          </a:p>
          <a:p>
            <a:pPr eaLnBrk="1" hangingPunct="1">
              <a:lnSpc>
                <a:spcPct val="80000"/>
              </a:lnSpc>
              <a:defRPr/>
            </a:pPr>
            <a:r>
              <a:rPr lang="de-DE" sz="2800" dirty="0" err="1"/>
              <a:t>Palaios</a:t>
            </a:r>
            <a:r>
              <a:rPr lang="de-DE" sz="2800" dirty="0"/>
              <a:t> </a:t>
            </a:r>
            <a:r>
              <a:rPr lang="de-DE" sz="2800" dirty="0" err="1"/>
              <a:t>emon</a:t>
            </a:r>
            <a:r>
              <a:rPr lang="de-DE" sz="2800" dirty="0"/>
              <a:t> </a:t>
            </a:r>
            <a:r>
              <a:rPr lang="de-DE" sz="2800" dirty="0" err="1"/>
              <a:t>anthropos</a:t>
            </a:r>
            <a:r>
              <a:rPr lang="de-DE" sz="2800" dirty="0"/>
              <a:t> = unser alter Mensch (in Sinn von „Menschheit“ – nicht „individuell“)</a:t>
            </a:r>
          </a:p>
          <a:p>
            <a:pPr eaLnBrk="1" hangingPunct="1">
              <a:lnSpc>
                <a:spcPct val="80000"/>
              </a:lnSpc>
              <a:defRPr/>
            </a:pPr>
            <a:r>
              <a:rPr lang="de-DE" sz="2800" dirty="0" err="1"/>
              <a:t>Synestaurothe</a:t>
            </a:r>
            <a:r>
              <a:rPr lang="de-DE" sz="2800" dirty="0"/>
              <a:t> = ist mit-gekreuzigt worden</a:t>
            </a:r>
          </a:p>
          <a:p>
            <a:pPr eaLnBrk="1" hangingPunct="1">
              <a:lnSpc>
                <a:spcPct val="80000"/>
              </a:lnSpc>
              <a:defRPr/>
            </a:pPr>
            <a:r>
              <a:rPr lang="de-DE" sz="2800" dirty="0" err="1"/>
              <a:t>To</a:t>
            </a:r>
            <a:r>
              <a:rPr lang="de-DE" sz="2800" dirty="0"/>
              <a:t> </a:t>
            </a:r>
            <a:r>
              <a:rPr lang="de-DE" sz="2800" dirty="0" err="1"/>
              <a:t>soma</a:t>
            </a:r>
            <a:r>
              <a:rPr lang="de-DE" sz="2800" dirty="0"/>
              <a:t> </a:t>
            </a:r>
            <a:r>
              <a:rPr lang="de-DE" sz="2800" dirty="0" err="1"/>
              <a:t>tes</a:t>
            </a:r>
            <a:r>
              <a:rPr lang="de-DE" sz="2800" dirty="0"/>
              <a:t> </a:t>
            </a:r>
            <a:r>
              <a:rPr lang="de-DE" sz="2800" dirty="0" err="1"/>
              <a:t>hamartias</a:t>
            </a:r>
            <a:r>
              <a:rPr lang="de-DE" sz="2800" dirty="0"/>
              <a:t> = der Leib der Sünde („Leib“ im Sinn einer Körperschaft, Gesellschaft, Gemeinschaft)</a:t>
            </a:r>
            <a:br>
              <a:rPr lang="de-DE" sz="2800" dirty="0"/>
            </a:br>
            <a:r>
              <a:rPr lang="de-DE" sz="2800" dirty="0"/>
              <a:t>Nicht gemeint: „der sündhafte (menschliche) Leib / Körper.“</a:t>
            </a:r>
            <a:br>
              <a:rPr lang="de-DE" sz="2800" dirty="0"/>
            </a:br>
            <a:r>
              <a:rPr lang="de-DE" sz="2800" dirty="0"/>
              <a:t>(sondern der Leib, dem wir „in Adam“ angehören – und der steht dem „Leib Christi“ = der Gemeinde gegenüber…)</a:t>
            </a:r>
          </a:p>
          <a:p>
            <a:pPr eaLnBrk="1" hangingPunct="1">
              <a:lnSpc>
                <a:spcPct val="80000"/>
              </a:lnSpc>
              <a:defRPr/>
            </a:pPr>
            <a:r>
              <a:rPr lang="de-DE" sz="2800" dirty="0"/>
              <a:t>Römer 6.12-13a (gr. </a:t>
            </a:r>
            <a:r>
              <a:rPr lang="de-DE" sz="2800" dirty="0" err="1"/>
              <a:t>soma</a:t>
            </a:r>
            <a:r>
              <a:rPr lang="de-DE" sz="2800" dirty="0"/>
              <a:t>) – der Leib ist sterblich, aber nicht böse!</a:t>
            </a:r>
          </a:p>
          <a:p>
            <a:pPr eaLnBrk="1" hangingPunct="1">
              <a:lnSpc>
                <a:spcPct val="80000"/>
              </a:lnSpc>
              <a:defRPr/>
            </a:pPr>
            <a:r>
              <a:rPr lang="de-DE" sz="2800" dirty="0"/>
              <a:t>Römer 12.1-2</a:t>
            </a:r>
            <a:endParaRPr lang="de-AT" sz="2800" dirty="0"/>
          </a:p>
        </p:txBody>
      </p:sp>
    </p:spTree>
    <p:extLst>
      <p:ext uri="{BB962C8B-B14F-4D97-AF65-F5344CB8AC3E}">
        <p14:creationId xmlns:p14="http://schemas.microsoft.com/office/powerpoint/2010/main" val="248688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04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4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04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72D9E9-A546-C2EE-550B-85385CD2C8DC}"/>
              </a:ext>
            </a:extLst>
          </p:cNvPr>
          <p:cNvSpPr>
            <a:spLocks noGrp="1"/>
          </p:cNvSpPr>
          <p:nvPr>
            <p:ph type="title"/>
          </p:nvPr>
        </p:nvSpPr>
        <p:spPr>
          <a:xfrm>
            <a:off x="2152650" y="365127"/>
            <a:ext cx="7886700" cy="315911"/>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836E78A1-9296-8A44-CBEA-F050C7511403}"/>
              </a:ext>
            </a:extLst>
          </p:cNvPr>
          <p:cNvSpPr>
            <a:spLocks noGrp="1"/>
          </p:cNvSpPr>
          <p:nvPr>
            <p:ph idx="1"/>
          </p:nvPr>
        </p:nvSpPr>
        <p:spPr>
          <a:xfrm>
            <a:off x="1245477" y="980729"/>
            <a:ext cx="10074164" cy="5766912"/>
          </a:xfrm>
        </p:spPr>
        <p:txBody>
          <a:bodyPr>
            <a:normAutofit/>
          </a:bodyPr>
          <a:lstStyle/>
          <a:p>
            <a:r>
              <a:rPr lang="de-AT" sz="2800" dirty="0"/>
              <a:t>Paulus gibt sich, was die Macht des Fleisches angeht, keinen Illusionen hin:</a:t>
            </a:r>
          </a:p>
          <a:p>
            <a:r>
              <a:rPr lang="de-AT" sz="2800" i="1" dirty="0"/>
              <a:t>Römer 7.5ff – dem Fleisch verfallen</a:t>
            </a:r>
          </a:p>
          <a:p>
            <a:r>
              <a:rPr lang="de-AT" sz="2800" i="1" dirty="0"/>
              <a:t>Römer 7.14 – ich aber bin fleischlich, unter die Sünde verkauft</a:t>
            </a:r>
          </a:p>
          <a:p>
            <a:r>
              <a:rPr lang="de-AT" sz="2800" i="1" dirty="0"/>
              <a:t>Römer 7.18 – in mir, das ist in meinem Fleisch, wohnt nichts Gutes</a:t>
            </a:r>
          </a:p>
          <a:p>
            <a:r>
              <a:rPr lang="de-AT" sz="2800" i="1" dirty="0"/>
              <a:t>Römer 8.23 – gefangen im Gesetz der Sünde</a:t>
            </a:r>
          </a:p>
          <a:p>
            <a:r>
              <a:rPr lang="de-AT" sz="2800" dirty="0"/>
              <a:t>Römer 8.2 – die machtvolle Auflösung… Licht am Ende des Tunnels!</a:t>
            </a:r>
          </a:p>
          <a:p>
            <a:r>
              <a:rPr lang="de-AT" sz="2800" dirty="0"/>
              <a:t>Es gibt ein Leben des Sieges durch ein Leben aus Kraft!</a:t>
            </a:r>
            <a:endParaRPr lang="de-AT" sz="2400" dirty="0"/>
          </a:p>
          <a:p>
            <a:endParaRPr lang="de-AT" dirty="0"/>
          </a:p>
        </p:txBody>
      </p:sp>
    </p:spTree>
    <p:extLst>
      <p:ext uri="{BB962C8B-B14F-4D97-AF65-F5344CB8AC3E}">
        <p14:creationId xmlns:p14="http://schemas.microsoft.com/office/powerpoint/2010/main" val="178629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2351088" y="694443"/>
            <a:ext cx="734536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449263"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pitchFamily="34" charset="0"/>
              </a:defRPr>
            </a:lvl1pPr>
            <a:lvl2pPr marL="742950" indent="-285750" eaLnBrk="0" hangingPunct="0">
              <a:spcBef>
                <a:spcPct val="20000"/>
              </a:spcBef>
              <a:buChar char="–"/>
              <a:defRPr sz="2800">
                <a:solidFill>
                  <a:schemeClr val="tx1"/>
                </a:solidFill>
                <a:latin typeface="Verdana" pitchFamily="34" charset="0"/>
                <a:cs typeface="Arial" pitchFamily="34"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pitchFamily="34" charset="0"/>
              </a:defRPr>
            </a:lvl3pPr>
            <a:lvl4pPr marL="1600200" indent="-228600" eaLnBrk="0" hangingPunct="0">
              <a:spcBef>
                <a:spcPct val="20000"/>
              </a:spcBef>
              <a:buChar char="–"/>
              <a:defRPr sz="2000">
                <a:solidFill>
                  <a:schemeClr val="tx1"/>
                </a:solidFill>
                <a:latin typeface="Verdana" pitchFamily="34" charset="0"/>
                <a:cs typeface="Arial" pitchFamily="34"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pitchFamily="34"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pitchFamily="34"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pitchFamily="34"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pitchFamily="34"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pitchFamily="34" charset="0"/>
              </a:defRPr>
            </a:lvl9pPr>
          </a:lstStyle>
          <a:p>
            <a:pPr>
              <a:spcBef>
                <a:spcPct val="0"/>
              </a:spcBef>
              <a:buClrTx/>
              <a:buSzTx/>
              <a:buNone/>
            </a:pPr>
            <a:r>
              <a:rPr lang="de-DE" altLang="de-DE" sz="2400" b="1" dirty="0">
                <a:solidFill>
                  <a:prstClr val="white"/>
                </a:solidFill>
                <a:latin typeface="Arial" pitchFamily="34" charset="0"/>
              </a:rPr>
              <a:t>Römer 7.14-25	Paulus beschreibt seinen hoffnungslosen Kampf gegen das Fleisch aus den Möglichkeiten der Seele „Ich…“</a:t>
            </a:r>
            <a:endParaRPr lang="de-DE" altLang="de-DE" sz="2400" dirty="0">
              <a:solidFill>
                <a:prstClr val="white"/>
              </a:solidFill>
              <a:latin typeface="Arial" pitchFamily="34" charset="0"/>
            </a:endParaRPr>
          </a:p>
        </p:txBody>
      </p:sp>
      <p:graphicFrame>
        <p:nvGraphicFramePr>
          <p:cNvPr id="4099" name="Group 3"/>
          <p:cNvGraphicFramePr>
            <a:graphicFrameLocks noGrp="1"/>
          </p:cNvGraphicFramePr>
          <p:nvPr>
            <p:extLst>
              <p:ext uri="{D42A27DB-BD31-4B8C-83A1-F6EECF244321}">
                <p14:modId xmlns:p14="http://schemas.microsoft.com/office/powerpoint/2010/main" val="2924973379"/>
              </p:ext>
            </p:extLst>
          </p:nvPr>
        </p:nvGraphicFramePr>
        <p:xfrm>
          <a:off x="2424113" y="2301875"/>
          <a:ext cx="7632326" cy="3647405"/>
        </p:xfrm>
        <a:graphic>
          <a:graphicData uri="http://schemas.openxmlformats.org/drawingml/2006/table">
            <a:tbl>
              <a:tblPr/>
              <a:tblGrid>
                <a:gridCol w="3380638">
                  <a:extLst>
                    <a:ext uri="{9D8B030D-6E8A-4147-A177-3AD203B41FA5}">
                      <a16:colId xmlns:a16="http://schemas.microsoft.com/office/drawing/2014/main" val="20000"/>
                    </a:ext>
                  </a:extLst>
                </a:gridCol>
                <a:gridCol w="363257">
                  <a:extLst>
                    <a:ext uri="{9D8B030D-6E8A-4147-A177-3AD203B41FA5}">
                      <a16:colId xmlns:a16="http://schemas.microsoft.com/office/drawing/2014/main" val="20001"/>
                    </a:ext>
                  </a:extLst>
                </a:gridCol>
                <a:gridCol w="3888431">
                  <a:extLst>
                    <a:ext uri="{9D8B030D-6E8A-4147-A177-3AD203B41FA5}">
                      <a16:colId xmlns:a16="http://schemas.microsoft.com/office/drawing/2014/main" val="20002"/>
                    </a:ext>
                  </a:extLst>
                </a:gridCol>
              </a:tblGrid>
              <a:tr h="836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2400" b="1" i="1" u="none" strike="noStrike" cap="none" normalizeH="0" baseline="0" dirty="0">
                          <a:ln>
                            <a:noFill/>
                          </a:ln>
                          <a:solidFill>
                            <a:schemeClr val="tx1"/>
                          </a:solidFill>
                          <a:effectLst/>
                          <a:latin typeface="Times New Roman" pitchFamily="18" charset="0"/>
                          <a:cs typeface="Times New Roman" pitchFamily="18" charset="0"/>
                        </a:rPr>
                        <a:t>Römer 7.7-25</a:t>
                      </a:r>
                      <a:endParaRPr kumimoji="0" lang="de-DE" sz="2200" b="0" i="0" u="none" strike="noStrike" cap="none" normalizeH="0" baseline="0" dirty="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AT" sz="2200" b="0" i="0" u="none" strike="noStrike" cap="none" normalizeH="0" baseline="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2400" b="1" i="1" u="none" strike="noStrike" cap="none" normalizeH="0" baseline="0" dirty="0">
                          <a:ln>
                            <a:noFill/>
                          </a:ln>
                          <a:solidFill>
                            <a:schemeClr val="tx1"/>
                          </a:solidFill>
                          <a:effectLst/>
                          <a:latin typeface="Times New Roman" pitchFamily="18" charset="0"/>
                          <a:cs typeface="Times New Roman" pitchFamily="18" charset="0"/>
                        </a:rPr>
                        <a:t>Römer 8.1-17</a:t>
                      </a:r>
                      <a:endParaRPr kumimoji="0" lang="de-DE" sz="2200" b="0" i="0" u="none" strike="noStrike" cap="none" normalizeH="0" baseline="0" dirty="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8107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2400" b="1" i="0" u="none" strike="noStrike" cap="none" normalizeH="0" baseline="0" dirty="0">
                          <a:ln>
                            <a:noFill/>
                          </a:ln>
                          <a:solidFill>
                            <a:schemeClr val="tx1"/>
                          </a:solidFill>
                          <a:effectLst/>
                          <a:latin typeface="Times New Roman" pitchFamily="18" charset="0"/>
                          <a:cs typeface="Times New Roman" pitchFamily="18" charset="0"/>
                        </a:rPr>
                        <a:t>48 mal „ICH“</a:t>
                      </a:r>
                      <a:endParaRPr kumimoji="0" lang="de-DE" sz="2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2400" b="1" i="0" u="none" strike="noStrike" cap="none" normalizeH="0" baseline="0" dirty="0">
                          <a:ln>
                            <a:noFill/>
                          </a:ln>
                          <a:solidFill>
                            <a:schemeClr val="tx1"/>
                          </a:solidFill>
                          <a:effectLst/>
                          <a:latin typeface="Times New Roman" pitchFamily="18" charset="0"/>
                          <a:cs typeface="Times New Roman" pitchFamily="18" charset="0"/>
                        </a:rPr>
                        <a:t>„Gott“ in Vers 22, 25 (2 mal), Jesus Christus in Vers 25;</a:t>
                      </a:r>
                      <a:endParaRPr kumimoji="0" lang="de-DE" sz="2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2400" b="1" i="0" u="none" strike="noStrike" cap="none" normalizeH="0" baseline="0" dirty="0">
                          <a:ln>
                            <a:noFill/>
                          </a:ln>
                          <a:solidFill>
                            <a:schemeClr val="tx1"/>
                          </a:solidFill>
                          <a:effectLst/>
                          <a:latin typeface="Times New Roman" pitchFamily="18" charset="0"/>
                          <a:cs typeface="Times New Roman" pitchFamily="18" charset="0"/>
                        </a:rPr>
                        <a:t>Kein einziges Mal: der „heilige Geist“</a:t>
                      </a:r>
                      <a:endParaRPr kumimoji="0" lang="de-DE" sz="2200" b="0" i="0" u="none" strike="noStrike" cap="none" normalizeH="0" baseline="0" dirty="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AT" sz="2200" b="0" i="0" u="none" strike="noStrike" cap="none" normalizeH="0" baseline="0" dirty="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2400" b="1" i="0" u="none" strike="noStrike" cap="none" normalizeH="0" baseline="0" dirty="0">
                          <a:ln>
                            <a:noFill/>
                          </a:ln>
                          <a:solidFill>
                            <a:schemeClr val="tx1"/>
                          </a:solidFill>
                          <a:effectLst/>
                          <a:latin typeface="Times New Roman" pitchFamily="18" charset="0"/>
                          <a:cs typeface="Times New Roman" pitchFamily="18" charset="0"/>
                        </a:rPr>
                        <a:t>Kein einziges Mal „ICH“ !</a:t>
                      </a:r>
                      <a:endParaRPr kumimoji="0" lang="de-DE" sz="24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sz="2400" b="1" i="0" u="none" strike="noStrike" cap="none" normalizeH="0" baseline="0" dirty="0">
                          <a:ln>
                            <a:noFill/>
                          </a:ln>
                          <a:solidFill>
                            <a:schemeClr val="tx1"/>
                          </a:solidFill>
                          <a:effectLst/>
                          <a:latin typeface="Times New Roman" pitchFamily="18" charset="0"/>
                          <a:cs typeface="Times New Roman" pitchFamily="18" charset="0"/>
                        </a:rPr>
                        <a:t>Dafür 33 mal der Vater, der Sohn &amp; der heilige Geist</a:t>
                      </a:r>
                      <a:endParaRPr kumimoji="0" lang="de-DE" sz="2400" b="0" i="0" u="none" strike="noStrike" cap="none" normalizeH="0" baseline="0" dirty="0">
                        <a:ln>
                          <a:noFill/>
                        </a:ln>
                        <a:solidFill>
                          <a:schemeClr val="tx1"/>
                        </a:solidFill>
                        <a:effectLst/>
                        <a:latin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445128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4583113" y="4868863"/>
            <a:ext cx="1008062" cy="1008062"/>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30723" name="Oval 3"/>
          <p:cNvSpPr>
            <a:spLocks noChangeArrowheads="1"/>
          </p:cNvSpPr>
          <p:nvPr/>
        </p:nvSpPr>
        <p:spPr bwMode="auto">
          <a:xfrm>
            <a:off x="4438651" y="1917701"/>
            <a:ext cx="1152525" cy="1152525"/>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grpSp>
        <p:nvGrpSpPr>
          <p:cNvPr id="30724" name="Group 4"/>
          <p:cNvGrpSpPr>
            <a:grpSpLocks/>
          </p:cNvGrpSpPr>
          <p:nvPr/>
        </p:nvGrpSpPr>
        <p:grpSpPr bwMode="auto">
          <a:xfrm>
            <a:off x="4511676" y="3357564"/>
            <a:ext cx="1152525" cy="1152525"/>
            <a:chOff x="2154" y="2205"/>
            <a:chExt cx="726" cy="726"/>
          </a:xfrm>
        </p:grpSpPr>
        <p:grpSp>
          <p:nvGrpSpPr>
            <p:cNvPr id="30738" name="Group 5"/>
            <p:cNvGrpSpPr>
              <a:grpSpLocks/>
            </p:cNvGrpSpPr>
            <p:nvPr/>
          </p:nvGrpSpPr>
          <p:grpSpPr bwMode="auto">
            <a:xfrm>
              <a:off x="2154" y="2205"/>
              <a:ext cx="726" cy="726"/>
              <a:chOff x="2426" y="1888"/>
              <a:chExt cx="726" cy="726"/>
            </a:xfrm>
          </p:grpSpPr>
          <p:sp>
            <p:nvSpPr>
              <p:cNvPr id="30740" name="Oval 6"/>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30741" name="Line 7"/>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42" name="Line 8"/>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43" name="Line 9"/>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30739" name="Oval 10"/>
            <p:cNvSpPr>
              <a:spLocks noChangeArrowheads="1"/>
            </p:cNvSpPr>
            <p:nvPr/>
          </p:nvSpPr>
          <p:spPr bwMode="auto">
            <a:xfrm>
              <a:off x="2336" y="2387"/>
              <a:ext cx="363" cy="363"/>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grpSp>
      <p:sp>
        <p:nvSpPr>
          <p:cNvPr id="30725" name="AutoShape 11"/>
          <p:cNvSpPr>
            <a:spLocks noChangeArrowheads="1"/>
          </p:cNvSpPr>
          <p:nvPr/>
        </p:nvSpPr>
        <p:spPr bwMode="auto">
          <a:xfrm>
            <a:off x="4654551" y="2060575"/>
            <a:ext cx="792163" cy="649288"/>
          </a:xfrm>
          <a:prstGeom prst="triangle">
            <a:avLst>
              <a:gd name="adj" fmla="val 50000"/>
            </a:avLst>
          </a:prstGeom>
          <a:solidFill>
            <a:schemeClr val="tx2"/>
          </a:solidFill>
          <a:ln w="19050">
            <a:solidFill>
              <a:schemeClr val="tx1"/>
            </a:solidFill>
            <a:miter lim="800000"/>
            <a:headEnd/>
            <a:tailEnd/>
          </a:ln>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grpSp>
        <p:nvGrpSpPr>
          <p:cNvPr id="30727" name="Group 13"/>
          <p:cNvGrpSpPr>
            <a:grpSpLocks/>
          </p:cNvGrpSpPr>
          <p:nvPr/>
        </p:nvGrpSpPr>
        <p:grpSpPr bwMode="auto">
          <a:xfrm>
            <a:off x="6096000" y="333375"/>
            <a:ext cx="1295400" cy="1079500"/>
            <a:chOff x="1111" y="981"/>
            <a:chExt cx="816" cy="680"/>
          </a:xfrm>
        </p:grpSpPr>
        <p:sp>
          <p:nvSpPr>
            <p:cNvPr id="30734" name="AutoShape 14"/>
            <p:cNvSpPr>
              <a:spLocks noChangeArrowheads="1"/>
            </p:cNvSpPr>
            <p:nvPr/>
          </p:nvSpPr>
          <p:spPr bwMode="auto">
            <a:xfrm>
              <a:off x="1111" y="981"/>
              <a:ext cx="816" cy="680"/>
            </a:xfrm>
            <a:prstGeom prst="triangle">
              <a:avLst>
                <a:gd name="adj" fmla="val 50000"/>
              </a:avLst>
            </a:prstGeom>
            <a:solidFill>
              <a:srgbClr val="EDFF47"/>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30735" name="Line 15"/>
            <p:cNvSpPr>
              <a:spLocks noChangeShapeType="1"/>
            </p:cNvSpPr>
            <p:nvPr/>
          </p:nvSpPr>
          <p:spPr bwMode="auto">
            <a:xfrm flipV="1">
              <a:off x="1111"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36" name="Line 16"/>
            <p:cNvSpPr>
              <a:spLocks noChangeShapeType="1"/>
            </p:cNvSpPr>
            <p:nvPr/>
          </p:nvSpPr>
          <p:spPr bwMode="auto">
            <a:xfrm>
              <a:off x="1519" y="981"/>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37" name="Line 17"/>
            <p:cNvSpPr>
              <a:spLocks noChangeShapeType="1"/>
            </p:cNvSpPr>
            <p:nvPr/>
          </p:nvSpPr>
          <p:spPr bwMode="auto">
            <a:xfrm flipH="1" flipV="1">
              <a:off x="1519"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30728" name="Text Box 18"/>
          <p:cNvSpPr txBox="1">
            <a:spLocks noChangeArrowheads="1"/>
          </p:cNvSpPr>
          <p:nvPr/>
        </p:nvSpPr>
        <p:spPr bwMode="auto">
          <a:xfrm>
            <a:off x="709449" y="333375"/>
            <a:ext cx="473726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t>Römer 7.7-25</a:t>
            </a:r>
            <a:b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br>
            <a: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t>Der aussichtlose Kampf gegen das Fleisch</a:t>
            </a:r>
          </a:p>
        </p:txBody>
      </p:sp>
      <p:sp>
        <p:nvSpPr>
          <p:cNvPr id="30729" name="Line 19"/>
          <p:cNvSpPr>
            <a:spLocks noChangeShapeType="1"/>
          </p:cNvSpPr>
          <p:nvPr/>
        </p:nvSpPr>
        <p:spPr bwMode="auto">
          <a:xfrm>
            <a:off x="3216275" y="4005264"/>
            <a:ext cx="0" cy="2160587"/>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30730" name="Text Box 20"/>
          <p:cNvSpPr txBox="1">
            <a:spLocks noChangeArrowheads="1"/>
          </p:cNvSpPr>
          <p:nvPr/>
        </p:nvSpPr>
        <p:spPr bwMode="auto">
          <a:xfrm>
            <a:off x="850902" y="2458382"/>
            <a:ext cx="208915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t>„im Fleisch“</a:t>
            </a:r>
            <a:b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br>
            <a: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t>der Sünde dienen</a:t>
            </a:r>
          </a:p>
        </p:txBody>
      </p:sp>
      <p:sp>
        <p:nvSpPr>
          <p:cNvPr id="30731" name="Text Box 21"/>
          <p:cNvSpPr txBox="1">
            <a:spLocks noChangeArrowheads="1"/>
          </p:cNvSpPr>
          <p:nvPr/>
        </p:nvSpPr>
        <p:spPr bwMode="auto">
          <a:xfrm>
            <a:off x="6950184" y="3933826"/>
            <a:ext cx="336232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t>Das Gesetz ist gut – aber keine Hilfe</a:t>
            </a:r>
          </a:p>
        </p:txBody>
      </p:sp>
      <p:sp>
        <p:nvSpPr>
          <p:cNvPr id="30732" name="Text Box 22"/>
          <p:cNvSpPr txBox="1">
            <a:spLocks noChangeArrowheads="1"/>
          </p:cNvSpPr>
          <p:nvPr/>
        </p:nvSpPr>
        <p:spPr bwMode="auto">
          <a:xfrm>
            <a:off x="5664201" y="4924408"/>
            <a:ext cx="666443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0" i="0" u="none" strike="noStrike" kern="1200" cap="none" spc="0" normalizeH="0" baseline="0" noProof="0" dirty="0">
                <a:ln>
                  <a:noFill/>
                </a:ln>
                <a:solidFill>
                  <a:srgbClr val="0070C0"/>
                </a:solidFill>
                <a:effectLst/>
                <a:uLnTx/>
                <a:uFillTx/>
                <a:latin typeface="Arial" charset="0"/>
                <a:ea typeface="+mn-ea"/>
                <a:cs typeface="Arial" charset="0"/>
              </a:rPr>
              <a:t>Die Kräfte der Seele reichen nicht aus…</a:t>
            </a:r>
            <a:br>
              <a:rPr kumimoji="0" lang="de-DE" altLang="de-DE" sz="2800" b="0" i="0" u="none" strike="noStrike" kern="1200" cap="none" spc="0" normalizeH="0" baseline="0" noProof="0" dirty="0">
                <a:ln>
                  <a:noFill/>
                </a:ln>
                <a:solidFill>
                  <a:srgbClr val="0070C0"/>
                </a:solidFill>
                <a:effectLst/>
                <a:uLnTx/>
                <a:uFillTx/>
                <a:latin typeface="Arial" charset="0"/>
                <a:ea typeface="+mn-ea"/>
                <a:cs typeface="Arial" charset="0"/>
              </a:rPr>
            </a:br>
            <a:r>
              <a:rPr kumimoji="0" lang="de-DE" altLang="de-DE" sz="2800" b="0" i="0" u="none" strike="noStrike" kern="1200" cap="none" spc="0" normalizeH="0" baseline="0" noProof="0" dirty="0">
                <a:ln>
                  <a:noFill/>
                </a:ln>
                <a:solidFill>
                  <a:srgbClr val="0070C0"/>
                </a:solidFill>
                <a:effectLst/>
                <a:uLnTx/>
                <a:uFillTx/>
                <a:latin typeface="Arial" charset="0"/>
                <a:ea typeface="+mn-ea"/>
                <a:cs typeface="Arial" charset="0"/>
              </a:rPr>
              <a:t>„Wollen habe ich wohl, aber das Gute vollbringen kann ich nicht.“</a:t>
            </a:r>
          </a:p>
        </p:txBody>
      </p:sp>
      <p:sp>
        <p:nvSpPr>
          <p:cNvPr id="30733" name="Text Box 24"/>
          <p:cNvSpPr txBox="1">
            <a:spLocks noChangeArrowheads="1"/>
          </p:cNvSpPr>
          <p:nvPr/>
        </p:nvSpPr>
        <p:spPr bwMode="auto">
          <a:xfrm>
            <a:off x="551794" y="6216650"/>
            <a:ext cx="55031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t>Gesetz der Sünde und des Todes</a:t>
            </a:r>
          </a:p>
        </p:txBody>
      </p:sp>
      <p:sp>
        <p:nvSpPr>
          <p:cNvPr id="3" name="Textfeld 2">
            <a:extLst>
              <a:ext uri="{FF2B5EF4-FFF2-40B4-BE49-F238E27FC236}">
                <a16:creationId xmlns:a16="http://schemas.microsoft.com/office/drawing/2014/main" id="{4490427A-8EA1-0AE6-0129-33061350AE8F}"/>
              </a:ext>
            </a:extLst>
          </p:cNvPr>
          <p:cNvSpPr txBox="1"/>
          <p:nvPr/>
        </p:nvSpPr>
        <p:spPr>
          <a:xfrm>
            <a:off x="6054946" y="2691588"/>
            <a:ext cx="6156434" cy="954107"/>
          </a:xfrm>
          <a:prstGeom prst="rect">
            <a:avLst/>
          </a:prstGeom>
          <a:noFill/>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de-DE" altLang="de-DE" sz="2800" b="1" i="0" u="none" strike="noStrike" kern="1200" cap="none" spc="0" normalizeH="0" baseline="0" noProof="0" dirty="0">
                <a:ln>
                  <a:noFill/>
                </a:ln>
                <a:solidFill>
                  <a:prstClr val="black"/>
                </a:solidFill>
                <a:effectLst/>
                <a:uLnTx/>
                <a:uFillTx/>
                <a:latin typeface="Arial" charset="0"/>
                <a:ea typeface="+mn-ea"/>
                <a:cs typeface="+mn-cs"/>
              </a:rPr>
              <a:t>Die Seele – das Herz – der innere Mensch … Denken, Fühlen, Wollen</a:t>
            </a:r>
          </a:p>
        </p:txBody>
      </p:sp>
    </p:spTree>
    <p:extLst>
      <p:ext uri="{BB962C8B-B14F-4D97-AF65-F5344CB8AC3E}">
        <p14:creationId xmlns:p14="http://schemas.microsoft.com/office/powerpoint/2010/main" val="17582493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4583113" y="4868863"/>
            <a:ext cx="1008062" cy="1008062"/>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16387" name="Oval 3"/>
          <p:cNvSpPr>
            <a:spLocks noChangeArrowheads="1"/>
          </p:cNvSpPr>
          <p:nvPr/>
        </p:nvSpPr>
        <p:spPr bwMode="auto">
          <a:xfrm>
            <a:off x="4438651" y="1917701"/>
            <a:ext cx="1152525" cy="1152525"/>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grpSp>
        <p:nvGrpSpPr>
          <p:cNvPr id="16388" name="Group 4"/>
          <p:cNvGrpSpPr>
            <a:grpSpLocks/>
          </p:cNvGrpSpPr>
          <p:nvPr/>
        </p:nvGrpSpPr>
        <p:grpSpPr bwMode="auto">
          <a:xfrm>
            <a:off x="4511676" y="3357564"/>
            <a:ext cx="1152525" cy="1152525"/>
            <a:chOff x="2154" y="2205"/>
            <a:chExt cx="726" cy="726"/>
          </a:xfrm>
        </p:grpSpPr>
        <p:grpSp>
          <p:nvGrpSpPr>
            <p:cNvPr id="16405" name="Group 5"/>
            <p:cNvGrpSpPr>
              <a:grpSpLocks/>
            </p:cNvGrpSpPr>
            <p:nvPr/>
          </p:nvGrpSpPr>
          <p:grpSpPr bwMode="auto">
            <a:xfrm>
              <a:off x="2154" y="2205"/>
              <a:ext cx="726" cy="726"/>
              <a:chOff x="2426" y="1888"/>
              <a:chExt cx="726" cy="726"/>
            </a:xfrm>
          </p:grpSpPr>
          <p:sp>
            <p:nvSpPr>
              <p:cNvPr id="16407" name="Oval 6"/>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16408" name="Line 7"/>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16409" name="Line 8"/>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16410" name="Line 9"/>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6406" name="Oval 10"/>
            <p:cNvSpPr>
              <a:spLocks noChangeArrowheads="1"/>
            </p:cNvSpPr>
            <p:nvPr/>
          </p:nvSpPr>
          <p:spPr bwMode="auto">
            <a:xfrm>
              <a:off x="2336" y="2387"/>
              <a:ext cx="363" cy="363"/>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grpSp>
      <p:sp>
        <p:nvSpPr>
          <p:cNvPr id="16389" name="AutoShape 11"/>
          <p:cNvSpPr>
            <a:spLocks noChangeArrowheads="1"/>
          </p:cNvSpPr>
          <p:nvPr/>
        </p:nvSpPr>
        <p:spPr bwMode="auto">
          <a:xfrm>
            <a:off x="4654551" y="2060575"/>
            <a:ext cx="792163" cy="649288"/>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16390" name="Text Box 12"/>
          <p:cNvSpPr txBox="1">
            <a:spLocks noChangeArrowheads="1"/>
          </p:cNvSpPr>
          <p:nvPr/>
        </p:nvSpPr>
        <p:spPr bwMode="auto">
          <a:xfrm>
            <a:off x="7715249" y="3644900"/>
            <a:ext cx="395123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50000"/>
              </a:spcBef>
              <a:spcAft>
                <a:spcPts val="0"/>
              </a:spcAft>
              <a:buClrTx/>
              <a:buSzTx/>
              <a:buFont typeface="Wingdings" pitchFamily="2" charset="2"/>
              <a:buNone/>
              <a:tabLst/>
              <a:defRPr/>
            </a:pPr>
            <a:r>
              <a:rPr kumimoji="0" lang="de-DE" altLang="de-DE" sz="2400" b="1" i="0" u="none" strike="noStrike" kern="1200" cap="none" spc="0" normalizeH="0" baseline="0" noProof="0" dirty="0">
                <a:ln>
                  <a:noFill/>
                </a:ln>
                <a:solidFill>
                  <a:prstClr val="black"/>
                </a:solidFill>
                <a:effectLst/>
                <a:uLnTx/>
                <a:uFillTx/>
                <a:latin typeface="Arial" charset="0"/>
                <a:ea typeface="+mn-ea"/>
                <a:cs typeface="Arial" charset="0"/>
              </a:rPr>
              <a:t>Die Seele – das Herz – der innere Mensch … Denken, Fühlen, Wollen</a:t>
            </a:r>
          </a:p>
        </p:txBody>
      </p:sp>
      <p:grpSp>
        <p:nvGrpSpPr>
          <p:cNvPr id="16391" name="Group 13"/>
          <p:cNvGrpSpPr>
            <a:grpSpLocks/>
          </p:cNvGrpSpPr>
          <p:nvPr/>
        </p:nvGrpSpPr>
        <p:grpSpPr bwMode="auto">
          <a:xfrm>
            <a:off x="6096000" y="333375"/>
            <a:ext cx="1295400" cy="1079500"/>
            <a:chOff x="1111" y="981"/>
            <a:chExt cx="816" cy="680"/>
          </a:xfrm>
        </p:grpSpPr>
        <p:sp>
          <p:nvSpPr>
            <p:cNvPr id="16401" name="AutoShape 14"/>
            <p:cNvSpPr>
              <a:spLocks noChangeArrowheads="1"/>
            </p:cNvSpPr>
            <p:nvPr/>
          </p:nvSpPr>
          <p:spPr bwMode="auto">
            <a:xfrm>
              <a:off x="1111" y="981"/>
              <a:ext cx="816" cy="680"/>
            </a:xfrm>
            <a:prstGeom prst="triangle">
              <a:avLst>
                <a:gd name="adj" fmla="val 50000"/>
              </a:avLst>
            </a:prstGeom>
            <a:solidFill>
              <a:srgbClr val="EDFF47"/>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de-AT" altLang="de-DE" sz="18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16402" name="Line 15"/>
            <p:cNvSpPr>
              <a:spLocks noChangeShapeType="1"/>
            </p:cNvSpPr>
            <p:nvPr/>
          </p:nvSpPr>
          <p:spPr bwMode="auto">
            <a:xfrm flipV="1">
              <a:off x="1111"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16403" name="Line 16"/>
            <p:cNvSpPr>
              <a:spLocks noChangeShapeType="1"/>
            </p:cNvSpPr>
            <p:nvPr/>
          </p:nvSpPr>
          <p:spPr bwMode="auto">
            <a:xfrm>
              <a:off x="1519" y="981"/>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16404" name="Line 17"/>
            <p:cNvSpPr>
              <a:spLocks noChangeShapeType="1"/>
            </p:cNvSpPr>
            <p:nvPr/>
          </p:nvSpPr>
          <p:spPr bwMode="auto">
            <a:xfrm flipH="1" flipV="1">
              <a:off x="1519"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grpSp>
      <p:sp>
        <p:nvSpPr>
          <p:cNvPr id="16392" name="Text Box 18"/>
          <p:cNvSpPr txBox="1">
            <a:spLocks noChangeArrowheads="1"/>
          </p:cNvSpPr>
          <p:nvPr/>
        </p:nvSpPr>
        <p:spPr bwMode="auto">
          <a:xfrm>
            <a:off x="472970" y="333376"/>
            <a:ext cx="511820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t>Licht am Ende des Tunnels</a:t>
            </a:r>
            <a:b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br>
            <a: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t>Römer 8.2</a:t>
            </a:r>
            <a:b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br>
            <a:r>
              <a:rPr kumimoji="0" lang="de-DE" altLang="de-DE" sz="2800" b="1" i="1" u="none" strike="noStrike" kern="1200" cap="none" spc="0" normalizeH="0" baseline="0" noProof="0" dirty="0">
                <a:ln>
                  <a:noFill/>
                </a:ln>
                <a:solidFill>
                  <a:srgbClr val="FFC000"/>
                </a:solidFill>
                <a:effectLst/>
                <a:uLnTx/>
                <a:uFillTx/>
                <a:latin typeface="Arial" charset="0"/>
                <a:ea typeface="+mn-ea"/>
                <a:cs typeface="Arial" charset="0"/>
              </a:rPr>
              <a:t>„Der Geist der Leben ist…“</a:t>
            </a:r>
          </a:p>
        </p:txBody>
      </p:sp>
      <p:sp>
        <p:nvSpPr>
          <p:cNvPr id="16393" name="Line 19"/>
          <p:cNvSpPr>
            <a:spLocks noChangeShapeType="1"/>
          </p:cNvSpPr>
          <p:nvPr/>
        </p:nvSpPr>
        <p:spPr bwMode="auto">
          <a:xfrm>
            <a:off x="3216275" y="4005264"/>
            <a:ext cx="0" cy="2160587"/>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16394" name="Text Box 20"/>
          <p:cNvSpPr txBox="1">
            <a:spLocks noChangeArrowheads="1"/>
          </p:cNvSpPr>
          <p:nvPr/>
        </p:nvSpPr>
        <p:spPr bwMode="auto">
          <a:xfrm>
            <a:off x="2133601" y="2665066"/>
            <a:ext cx="208915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t>„im Fleisch“</a:t>
            </a:r>
            <a:b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br>
            <a: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t>der Sünde dienen</a:t>
            </a:r>
          </a:p>
        </p:txBody>
      </p:sp>
      <p:sp>
        <p:nvSpPr>
          <p:cNvPr id="16395" name="Text Box 22"/>
          <p:cNvSpPr txBox="1">
            <a:spLocks noChangeArrowheads="1"/>
          </p:cNvSpPr>
          <p:nvPr/>
        </p:nvSpPr>
        <p:spPr bwMode="auto">
          <a:xfrm>
            <a:off x="7067550" y="5067110"/>
            <a:ext cx="445173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1" i="1" u="none" strike="noStrike" kern="1200" cap="none" spc="0" normalizeH="0" baseline="0" noProof="0" dirty="0">
                <a:ln>
                  <a:noFill/>
                </a:ln>
                <a:solidFill>
                  <a:srgbClr val="FF0000"/>
                </a:solidFill>
                <a:effectLst/>
                <a:uLnTx/>
                <a:uFillTx/>
                <a:latin typeface="Arial" charset="0"/>
                <a:ea typeface="+mn-ea"/>
                <a:cs typeface="Arial" charset="0"/>
              </a:rPr>
              <a:t>„…hat mich frei gemacht vom Gesetz der Sünde und des Todes.“</a:t>
            </a:r>
          </a:p>
        </p:txBody>
      </p:sp>
      <p:sp>
        <p:nvSpPr>
          <p:cNvPr id="16396" name="Line 23"/>
          <p:cNvSpPr>
            <a:spLocks noChangeShapeType="1"/>
          </p:cNvSpPr>
          <p:nvPr/>
        </p:nvSpPr>
        <p:spPr bwMode="auto">
          <a:xfrm flipV="1">
            <a:off x="6888163" y="1916113"/>
            <a:ext cx="0" cy="208915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16397" name="Text Box 24"/>
          <p:cNvSpPr txBox="1">
            <a:spLocks noChangeArrowheads="1"/>
          </p:cNvSpPr>
          <p:nvPr/>
        </p:nvSpPr>
        <p:spPr bwMode="auto">
          <a:xfrm>
            <a:off x="472970" y="6216650"/>
            <a:ext cx="47927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400" b="0" i="0" u="none" strike="noStrike" kern="1200" cap="none" spc="0" normalizeH="0" baseline="0" noProof="0" dirty="0">
                <a:ln>
                  <a:noFill/>
                </a:ln>
                <a:solidFill>
                  <a:prstClr val="black"/>
                </a:solidFill>
                <a:effectLst/>
                <a:uLnTx/>
                <a:uFillTx/>
                <a:latin typeface="Arial" charset="0"/>
                <a:ea typeface="+mn-ea"/>
                <a:cs typeface="Arial" charset="0"/>
              </a:rPr>
              <a:t>Gesetz der Sünde und des Todes</a:t>
            </a:r>
          </a:p>
        </p:txBody>
      </p:sp>
      <p:sp>
        <p:nvSpPr>
          <p:cNvPr id="16398" name="Text Box 25"/>
          <p:cNvSpPr txBox="1">
            <a:spLocks noChangeArrowheads="1"/>
          </p:cNvSpPr>
          <p:nvPr/>
        </p:nvSpPr>
        <p:spPr bwMode="auto">
          <a:xfrm>
            <a:off x="7896224" y="1700213"/>
            <a:ext cx="4295775"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marL="0" marR="0" lvl="0" indent="0" algn="l" defTabSz="914400" rtl="0" eaLnBrk="0" fontAlgn="auto" latinLnBrk="0" hangingPunct="0">
              <a:lnSpc>
                <a:spcPct val="100000"/>
              </a:lnSpc>
              <a:spcBef>
                <a:spcPct val="50000"/>
              </a:spcBef>
              <a:spcAft>
                <a:spcPts val="0"/>
              </a:spcAft>
              <a:buClrTx/>
              <a:buSzTx/>
              <a:buFont typeface="Wingdings" pitchFamily="2" charset="2"/>
              <a:buNone/>
              <a:tabLst/>
              <a:defRPr/>
            </a:pPr>
            <a: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t>Das Gesetz (Prinzip)</a:t>
            </a:r>
            <a:b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br>
            <a:r>
              <a:rPr kumimoji="0" lang="de-DE" altLang="de-DE" sz="2800" b="1" i="0" u="none" strike="noStrike" kern="1200" cap="none" spc="0" normalizeH="0" baseline="0" noProof="0" dirty="0">
                <a:ln>
                  <a:noFill/>
                </a:ln>
                <a:solidFill>
                  <a:prstClr val="black"/>
                </a:solidFill>
                <a:effectLst/>
                <a:uLnTx/>
                <a:uFillTx/>
                <a:latin typeface="Arial" charset="0"/>
                <a:ea typeface="+mn-ea"/>
                <a:cs typeface="Arial" charset="0"/>
              </a:rPr>
              <a:t>des Geistes</a:t>
            </a:r>
            <a:b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br>
            <a:r>
              <a:rPr kumimoji="0" lang="de-DE" altLang="de-DE" sz="2800" b="0" i="0" u="none" strike="noStrike" kern="1200" cap="none" spc="0" normalizeH="0" baseline="0" noProof="0" dirty="0">
                <a:ln>
                  <a:noFill/>
                </a:ln>
                <a:solidFill>
                  <a:prstClr val="black"/>
                </a:solidFill>
                <a:effectLst/>
                <a:uLnTx/>
                <a:uFillTx/>
                <a:latin typeface="Arial" charset="0"/>
                <a:ea typeface="+mn-ea"/>
                <a:cs typeface="Arial" charset="0"/>
              </a:rPr>
              <a:t>„Im Geist“ – lebendig für den Willen Gottes</a:t>
            </a:r>
          </a:p>
        </p:txBody>
      </p:sp>
      <p:sp>
        <p:nvSpPr>
          <p:cNvPr id="3" name="Geschweifte Klammer links 2"/>
          <p:cNvSpPr/>
          <p:nvPr/>
        </p:nvSpPr>
        <p:spPr>
          <a:xfrm>
            <a:off x="1703388" y="2578100"/>
            <a:ext cx="576262" cy="4090988"/>
          </a:xfrm>
          <a:prstGeom prst="leftBrac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
        <p:nvSpPr>
          <p:cNvPr id="4" name="Geschweifte Klammer rechts 3"/>
          <p:cNvSpPr/>
          <p:nvPr/>
        </p:nvSpPr>
        <p:spPr>
          <a:xfrm>
            <a:off x="4008438" y="2578100"/>
            <a:ext cx="646112" cy="4090988"/>
          </a:xfrm>
          <a:prstGeom prst="rightBrac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0662211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D449F6BE-0B82-9E67-5782-D1DA986EC4FE}"/>
              </a:ext>
            </a:extLst>
          </p:cNvPr>
          <p:cNvSpPr txBox="1">
            <a:spLocks noChangeArrowheads="1"/>
          </p:cNvSpPr>
          <p:nvPr/>
        </p:nvSpPr>
        <p:spPr bwMode="auto">
          <a:xfrm>
            <a:off x="2566988" y="333375"/>
            <a:ext cx="1555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3600"/>
              <a:t>GEIST</a:t>
            </a:r>
            <a:endParaRPr lang="de-DE" altLang="de-DE" sz="3600"/>
          </a:p>
        </p:txBody>
      </p:sp>
      <p:sp>
        <p:nvSpPr>
          <p:cNvPr id="23555" name="Text Box 3">
            <a:extLst>
              <a:ext uri="{FF2B5EF4-FFF2-40B4-BE49-F238E27FC236}">
                <a16:creationId xmlns:a16="http://schemas.microsoft.com/office/drawing/2014/main" id="{83111D52-17CE-3F73-82A8-92D0F9B3798C}"/>
              </a:ext>
            </a:extLst>
          </p:cNvPr>
          <p:cNvSpPr txBox="1">
            <a:spLocks noChangeArrowheads="1"/>
          </p:cNvSpPr>
          <p:nvPr/>
        </p:nvSpPr>
        <p:spPr bwMode="auto">
          <a:xfrm>
            <a:off x="5207000" y="1676401"/>
            <a:ext cx="17335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de-AT" altLang="de-DE" sz="3600"/>
              <a:t>SEELE</a:t>
            </a:r>
          </a:p>
          <a:p>
            <a:pPr algn="ctr" eaLnBrk="1" hangingPunct="1">
              <a:spcBef>
                <a:spcPct val="0"/>
              </a:spcBef>
              <a:buClrTx/>
              <a:buSzTx/>
              <a:buFontTx/>
              <a:buNone/>
            </a:pPr>
            <a:r>
              <a:rPr lang="de-AT" altLang="de-DE" sz="3600"/>
              <a:t>(HERZ)</a:t>
            </a:r>
            <a:endParaRPr lang="de-DE" altLang="de-DE" sz="3600"/>
          </a:p>
        </p:txBody>
      </p:sp>
      <p:sp>
        <p:nvSpPr>
          <p:cNvPr id="23556" name="Text Box 4">
            <a:extLst>
              <a:ext uri="{FF2B5EF4-FFF2-40B4-BE49-F238E27FC236}">
                <a16:creationId xmlns:a16="http://schemas.microsoft.com/office/drawing/2014/main" id="{389C6D4D-6BD3-7B79-790C-7330A1B68B4A}"/>
              </a:ext>
            </a:extLst>
          </p:cNvPr>
          <p:cNvSpPr txBox="1">
            <a:spLocks noChangeArrowheads="1"/>
          </p:cNvSpPr>
          <p:nvPr/>
        </p:nvSpPr>
        <p:spPr bwMode="auto">
          <a:xfrm>
            <a:off x="8040688" y="365125"/>
            <a:ext cx="211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3600">
                <a:solidFill>
                  <a:srgbClr val="FFFF00"/>
                </a:solidFill>
              </a:rPr>
              <a:t>FLEISCH</a:t>
            </a:r>
            <a:endParaRPr lang="de-DE" altLang="de-DE" sz="3600">
              <a:solidFill>
                <a:srgbClr val="FFFF00"/>
              </a:solidFill>
            </a:endParaRPr>
          </a:p>
        </p:txBody>
      </p:sp>
      <p:sp>
        <p:nvSpPr>
          <p:cNvPr id="23557" name="Text Box 5">
            <a:extLst>
              <a:ext uri="{FF2B5EF4-FFF2-40B4-BE49-F238E27FC236}">
                <a16:creationId xmlns:a16="http://schemas.microsoft.com/office/drawing/2014/main" id="{9D2BFEEC-FBBF-C0E9-DCFE-83FFF6D358F2}"/>
              </a:ext>
            </a:extLst>
          </p:cNvPr>
          <p:cNvSpPr txBox="1">
            <a:spLocks noChangeArrowheads="1"/>
          </p:cNvSpPr>
          <p:nvPr/>
        </p:nvSpPr>
        <p:spPr bwMode="auto">
          <a:xfrm>
            <a:off x="5113338" y="4449764"/>
            <a:ext cx="1985962" cy="138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de-AT" altLang="de-DE" sz="2800">
                <a:solidFill>
                  <a:srgbClr val="00B0F0"/>
                </a:solidFill>
              </a:rPr>
              <a:t>Gaben</a:t>
            </a:r>
          </a:p>
          <a:p>
            <a:pPr algn="ctr" eaLnBrk="1" hangingPunct="1">
              <a:spcBef>
                <a:spcPct val="0"/>
              </a:spcBef>
              <a:buClrTx/>
              <a:buSzTx/>
              <a:buFontTx/>
              <a:buNone/>
            </a:pPr>
            <a:r>
              <a:rPr lang="de-AT" altLang="de-DE" sz="2800">
                <a:solidFill>
                  <a:srgbClr val="00B0F0"/>
                </a:solidFill>
              </a:rPr>
              <a:t>Geschichte</a:t>
            </a:r>
          </a:p>
          <a:p>
            <a:pPr algn="ctr" eaLnBrk="1" hangingPunct="1">
              <a:spcBef>
                <a:spcPct val="0"/>
              </a:spcBef>
              <a:buClrTx/>
              <a:buSzTx/>
              <a:buFontTx/>
              <a:buNone/>
            </a:pPr>
            <a:r>
              <a:rPr lang="de-AT" altLang="de-DE" sz="2800">
                <a:solidFill>
                  <a:srgbClr val="00B0F0"/>
                </a:solidFill>
              </a:rPr>
              <a:t>Verhängnis</a:t>
            </a:r>
          </a:p>
        </p:txBody>
      </p:sp>
      <p:sp>
        <p:nvSpPr>
          <p:cNvPr id="23559" name="Text Box 7">
            <a:extLst>
              <a:ext uri="{FF2B5EF4-FFF2-40B4-BE49-F238E27FC236}">
                <a16:creationId xmlns:a16="http://schemas.microsoft.com/office/drawing/2014/main" id="{0CE1BD68-0DD0-675C-3D68-67B1B8E7EE5A}"/>
              </a:ext>
            </a:extLst>
          </p:cNvPr>
          <p:cNvSpPr txBox="1">
            <a:spLocks noChangeArrowheads="1"/>
          </p:cNvSpPr>
          <p:nvPr/>
        </p:nvSpPr>
        <p:spPr bwMode="auto">
          <a:xfrm>
            <a:off x="1838326" y="2492375"/>
            <a:ext cx="3013075"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ClrTx/>
              <a:buSzTx/>
              <a:buFontTx/>
              <a:buNone/>
            </a:pPr>
            <a:r>
              <a:rPr lang="de-AT" altLang="de-DE" sz="2800"/>
              <a:t>Liebe</a:t>
            </a:r>
          </a:p>
          <a:p>
            <a:pPr algn="ctr" eaLnBrk="1" hangingPunct="1">
              <a:spcBef>
                <a:spcPct val="0"/>
              </a:spcBef>
              <a:buClrTx/>
              <a:buSzTx/>
              <a:buFont typeface="Wingdings 2" panose="05020102010507070707" pitchFamily="18" charset="2"/>
              <a:buNone/>
            </a:pPr>
            <a:r>
              <a:rPr lang="de-AT" altLang="de-DE" sz="2800"/>
              <a:t>(z.B. Römer 5.5ff)</a:t>
            </a:r>
            <a:endParaRPr lang="de-DE" altLang="de-DE" sz="2800"/>
          </a:p>
          <a:p>
            <a:pPr algn="ctr" eaLnBrk="1" hangingPunct="1">
              <a:spcBef>
                <a:spcPct val="0"/>
              </a:spcBef>
              <a:buClrTx/>
              <a:buSzTx/>
              <a:buFontTx/>
              <a:buNone/>
            </a:pPr>
            <a:r>
              <a:rPr lang="de-AT" altLang="de-DE" sz="2800"/>
              <a:t>Verheißung</a:t>
            </a:r>
          </a:p>
          <a:p>
            <a:pPr algn="ctr" eaLnBrk="1" hangingPunct="1">
              <a:spcBef>
                <a:spcPct val="0"/>
              </a:spcBef>
              <a:buClrTx/>
              <a:buSzTx/>
              <a:buFontTx/>
              <a:buNone/>
            </a:pPr>
            <a:r>
              <a:rPr lang="de-AT" altLang="de-DE" sz="2800"/>
              <a:t>Berufung</a:t>
            </a:r>
          </a:p>
        </p:txBody>
      </p:sp>
      <p:sp>
        <p:nvSpPr>
          <p:cNvPr id="23560" name="Line 8">
            <a:extLst>
              <a:ext uri="{FF2B5EF4-FFF2-40B4-BE49-F238E27FC236}">
                <a16:creationId xmlns:a16="http://schemas.microsoft.com/office/drawing/2014/main" id="{4B783B9A-80A3-39DB-D724-50EF6898961A}"/>
              </a:ext>
            </a:extLst>
          </p:cNvPr>
          <p:cNvSpPr>
            <a:spLocks noChangeShapeType="1"/>
          </p:cNvSpPr>
          <p:nvPr/>
        </p:nvSpPr>
        <p:spPr bwMode="auto">
          <a:xfrm flipH="1">
            <a:off x="6940551" y="1022351"/>
            <a:ext cx="1743075" cy="1249363"/>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23561" name="Line 9">
            <a:extLst>
              <a:ext uri="{FF2B5EF4-FFF2-40B4-BE49-F238E27FC236}">
                <a16:creationId xmlns:a16="http://schemas.microsoft.com/office/drawing/2014/main" id="{C7D20C45-E5AE-2328-8D40-A171FCF27E90}"/>
              </a:ext>
            </a:extLst>
          </p:cNvPr>
          <p:cNvSpPr>
            <a:spLocks noChangeShapeType="1"/>
          </p:cNvSpPr>
          <p:nvPr/>
        </p:nvSpPr>
        <p:spPr bwMode="auto">
          <a:xfrm>
            <a:off x="3432176" y="1006476"/>
            <a:ext cx="1800225" cy="1223963"/>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23562" name="Text Box 10">
            <a:extLst>
              <a:ext uri="{FF2B5EF4-FFF2-40B4-BE49-F238E27FC236}">
                <a16:creationId xmlns:a16="http://schemas.microsoft.com/office/drawing/2014/main" id="{0876FFBA-10E8-DABD-0125-E839BC2D4023}"/>
              </a:ext>
            </a:extLst>
          </p:cNvPr>
          <p:cNvSpPr txBox="1">
            <a:spLocks noChangeArrowheads="1"/>
          </p:cNvSpPr>
          <p:nvPr/>
        </p:nvSpPr>
        <p:spPr bwMode="auto">
          <a:xfrm>
            <a:off x="7583488" y="2492375"/>
            <a:ext cx="2963862" cy="1816100"/>
          </a:xfrm>
          <a:prstGeom prst="rect">
            <a:avLst/>
          </a:prstGeom>
          <a:noFill/>
          <a:ln w="952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2800">
                <a:solidFill>
                  <a:srgbClr val="FFFF00"/>
                </a:solidFill>
              </a:rPr>
              <a:t>Missbraucht</a:t>
            </a:r>
          </a:p>
          <a:p>
            <a:pPr eaLnBrk="1" hangingPunct="1">
              <a:spcBef>
                <a:spcPct val="0"/>
              </a:spcBef>
              <a:buClrTx/>
              <a:buSzTx/>
              <a:buFontTx/>
              <a:buNone/>
            </a:pPr>
            <a:r>
              <a:rPr lang="de-AT" altLang="de-DE" sz="2800">
                <a:solidFill>
                  <a:srgbClr val="FFFF00"/>
                </a:solidFill>
              </a:rPr>
              <a:t>Gaben und </a:t>
            </a:r>
          </a:p>
          <a:p>
            <a:pPr eaLnBrk="1" hangingPunct="1">
              <a:spcBef>
                <a:spcPct val="0"/>
              </a:spcBef>
              <a:buClrTx/>
              <a:buSzTx/>
              <a:buFontTx/>
              <a:buNone/>
            </a:pPr>
            <a:r>
              <a:rPr lang="de-AT" altLang="de-DE" sz="2800">
                <a:solidFill>
                  <a:srgbClr val="FFFF00"/>
                </a:solidFill>
              </a:rPr>
              <a:t>Geschichte und</a:t>
            </a:r>
          </a:p>
          <a:p>
            <a:pPr eaLnBrk="1" hangingPunct="1">
              <a:spcBef>
                <a:spcPct val="0"/>
              </a:spcBef>
              <a:buClrTx/>
              <a:buSzTx/>
              <a:buFontTx/>
              <a:buNone/>
            </a:pPr>
            <a:r>
              <a:rPr lang="de-AT" altLang="de-DE" sz="2800">
                <a:solidFill>
                  <a:srgbClr val="FFFF00"/>
                </a:solidFill>
              </a:rPr>
              <a:t>lehrt böse Muster</a:t>
            </a:r>
            <a:endParaRPr lang="de-DE" altLang="de-DE" sz="2800">
              <a:solidFill>
                <a:srgbClr val="FFFF00"/>
              </a:solidFill>
            </a:endParaRPr>
          </a:p>
        </p:txBody>
      </p:sp>
      <p:sp>
        <p:nvSpPr>
          <p:cNvPr id="213002" name="Oval 12">
            <a:extLst>
              <a:ext uri="{FF2B5EF4-FFF2-40B4-BE49-F238E27FC236}">
                <a16:creationId xmlns:a16="http://schemas.microsoft.com/office/drawing/2014/main" id="{773EB8A9-98F2-33EE-BD2B-ABD39C86716C}"/>
              </a:ext>
            </a:extLst>
          </p:cNvPr>
          <p:cNvSpPr>
            <a:spLocks noChangeArrowheads="1"/>
          </p:cNvSpPr>
          <p:nvPr/>
        </p:nvSpPr>
        <p:spPr bwMode="auto">
          <a:xfrm>
            <a:off x="4841876" y="4187825"/>
            <a:ext cx="2447925" cy="1881188"/>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de-AT" altLang="de-DE" sz="1800"/>
          </a:p>
        </p:txBody>
      </p:sp>
      <p:cxnSp>
        <p:nvCxnSpPr>
          <p:cNvPr id="3" name="Gerade Verbindung mit Pfeil 2">
            <a:extLst>
              <a:ext uri="{FF2B5EF4-FFF2-40B4-BE49-F238E27FC236}">
                <a16:creationId xmlns:a16="http://schemas.microsoft.com/office/drawing/2014/main" id="{2F54F0EE-4CE7-4D39-557F-1B29EB0ACA1E}"/>
              </a:ext>
            </a:extLst>
          </p:cNvPr>
          <p:cNvCxnSpPr>
            <a:endCxn id="23555" idx="2"/>
          </p:cNvCxnSpPr>
          <p:nvPr/>
        </p:nvCxnSpPr>
        <p:spPr>
          <a:xfrm flipV="1">
            <a:off x="6073775" y="2867025"/>
            <a:ext cx="0" cy="1138238"/>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23556"/>
                                        </p:tgtEl>
                                        <p:attrNameLst>
                                          <p:attrName>style.visibility</p:attrName>
                                        </p:attrNameLst>
                                      </p:cBhvr>
                                      <p:to>
                                        <p:strVal val="visible"/>
                                      </p:to>
                                    </p:set>
                                    <p:anim calcmode="lin" valueType="num">
                                      <p:cBhvr>
                                        <p:cTn id="13" dur="500" fill="hold"/>
                                        <p:tgtEl>
                                          <p:spTgt spid="23556"/>
                                        </p:tgtEl>
                                        <p:attrNameLst>
                                          <p:attrName>ppt_w</p:attrName>
                                        </p:attrNameLst>
                                      </p:cBhvr>
                                      <p:tavLst>
                                        <p:tav tm="0">
                                          <p:val>
                                            <p:fltVal val="0"/>
                                          </p:val>
                                        </p:tav>
                                        <p:tav tm="100000">
                                          <p:val>
                                            <p:strVal val="#ppt_w"/>
                                          </p:val>
                                        </p:tav>
                                      </p:tavLst>
                                    </p:anim>
                                    <p:anim calcmode="lin" valueType="num">
                                      <p:cBhvr>
                                        <p:cTn id="14" dur="500" fill="hold"/>
                                        <p:tgtEl>
                                          <p:spTgt spid="23556"/>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nodeType="clickEffect">
                                  <p:stCondLst>
                                    <p:cond delay="0"/>
                                  </p:stCondLst>
                                  <p:childTnLst>
                                    <p:set>
                                      <p:cBhvr>
                                        <p:cTn id="18" dur="1" fill="hold">
                                          <p:stCondLst>
                                            <p:cond delay="0"/>
                                          </p:stCondLst>
                                        </p:cTn>
                                        <p:tgtEl>
                                          <p:spTgt spid="23555"/>
                                        </p:tgtEl>
                                        <p:attrNameLst>
                                          <p:attrName>style.visibility</p:attrName>
                                        </p:attrNameLst>
                                      </p:cBhvr>
                                      <p:to>
                                        <p:strVal val="visible"/>
                                      </p:to>
                                    </p:set>
                                    <p:anim calcmode="lin" valueType="num">
                                      <p:cBhvr>
                                        <p:cTn id="19" dur="500" fill="hold"/>
                                        <p:tgtEl>
                                          <p:spTgt spid="23555"/>
                                        </p:tgtEl>
                                        <p:attrNameLst>
                                          <p:attrName>ppt_w</p:attrName>
                                        </p:attrNameLst>
                                      </p:cBhvr>
                                      <p:tavLst>
                                        <p:tav tm="0">
                                          <p:val>
                                            <p:fltVal val="0"/>
                                          </p:val>
                                        </p:tav>
                                        <p:tav tm="100000">
                                          <p:val>
                                            <p:strVal val="#ppt_w"/>
                                          </p:val>
                                        </p:tav>
                                      </p:tavLst>
                                    </p:anim>
                                    <p:anim calcmode="lin" valueType="num">
                                      <p:cBhvr>
                                        <p:cTn id="20" dur="500" fill="hold"/>
                                        <p:tgtEl>
                                          <p:spTgt spid="23555"/>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nodeType="clickEffect">
                                  <p:stCondLst>
                                    <p:cond delay="0"/>
                                  </p:stCondLst>
                                  <p:childTnLst>
                                    <p:set>
                                      <p:cBhvr>
                                        <p:cTn id="24" dur="1" fill="hold">
                                          <p:stCondLst>
                                            <p:cond delay="0"/>
                                          </p:stCondLst>
                                        </p:cTn>
                                        <p:tgtEl>
                                          <p:spTgt spid="23561"/>
                                        </p:tgtEl>
                                        <p:attrNameLst>
                                          <p:attrName>style.visibility</p:attrName>
                                        </p:attrNameLst>
                                      </p:cBhvr>
                                      <p:to>
                                        <p:strVal val="visible"/>
                                      </p:to>
                                    </p:set>
                                    <p:anim calcmode="lin" valueType="num">
                                      <p:cBhvr>
                                        <p:cTn id="25" dur="500" fill="hold"/>
                                        <p:tgtEl>
                                          <p:spTgt spid="23561"/>
                                        </p:tgtEl>
                                        <p:attrNameLst>
                                          <p:attrName>ppt_w</p:attrName>
                                        </p:attrNameLst>
                                      </p:cBhvr>
                                      <p:tavLst>
                                        <p:tav tm="0">
                                          <p:val>
                                            <p:fltVal val="0"/>
                                          </p:val>
                                        </p:tav>
                                        <p:tav tm="100000">
                                          <p:val>
                                            <p:strVal val="#ppt_w"/>
                                          </p:val>
                                        </p:tav>
                                      </p:tavLst>
                                    </p:anim>
                                    <p:anim calcmode="lin" valueType="num">
                                      <p:cBhvr>
                                        <p:cTn id="26" dur="500" fill="hold"/>
                                        <p:tgtEl>
                                          <p:spTgt spid="23561"/>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23560"/>
                                        </p:tgtEl>
                                        <p:attrNameLst>
                                          <p:attrName>style.visibility</p:attrName>
                                        </p:attrNameLst>
                                      </p:cBhvr>
                                      <p:to>
                                        <p:strVal val="visible"/>
                                      </p:to>
                                    </p:set>
                                    <p:anim calcmode="lin" valueType="num">
                                      <p:cBhvr>
                                        <p:cTn id="29" dur="500" fill="hold"/>
                                        <p:tgtEl>
                                          <p:spTgt spid="23560"/>
                                        </p:tgtEl>
                                        <p:attrNameLst>
                                          <p:attrName>ppt_w</p:attrName>
                                        </p:attrNameLst>
                                      </p:cBhvr>
                                      <p:tavLst>
                                        <p:tav tm="0">
                                          <p:val>
                                            <p:fltVal val="0"/>
                                          </p:val>
                                        </p:tav>
                                        <p:tav tm="100000">
                                          <p:val>
                                            <p:strVal val="#ppt_w"/>
                                          </p:val>
                                        </p:tav>
                                      </p:tavLst>
                                    </p:anim>
                                    <p:anim calcmode="lin" valueType="num">
                                      <p:cBhvr>
                                        <p:cTn id="30" dur="500" fill="hold"/>
                                        <p:tgtEl>
                                          <p:spTgt spid="23560"/>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3" presetClass="entr" presetSubtype="16" fill="hold" nodeType="clickEffect">
                                  <p:stCondLst>
                                    <p:cond delay="0"/>
                                  </p:stCondLst>
                                  <p:childTnLst>
                                    <p:set>
                                      <p:cBhvr>
                                        <p:cTn id="34" dur="1" fill="hold">
                                          <p:stCondLst>
                                            <p:cond delay="0"/>
                                          </p:stCondLst>
                                        </p:cTn>
                                        <p:tgtEl>
                                          <p:spTgt spid="23557"/>
                                        </p:tgtEl>
                                        <p:attrNameLst>
                                          <p:attrName>style.visibility</p:attrName>
                                        </p:attrNameLst>
                                      </p:cBhvr>
                                      <p:to>
                                        <p:strVal val="visible"/>
                                      </p:to>
                                    </p:set>
                                    <p:anim calcmode="lin" valueType="num">
                                      <p:cBhvr>
                                        <p:cTn id="35" dur="500" fill="hold"/>
                                        <p:tgtEl>
                                          <p:spTgt spid="23557"/>
                                        </p:tgtEl>
                                        <p:attrNameLst>
                                          <p:attrName>ppt_w</p:attrName>
                                        </p:attrNameLst>
                                      </p:cBhvr>
                                      <p:tavLst>
                                        <p:tav tm="0">
                                          <p:val>
                                            <p:fltVal val="0"/>
                                          </p:val>
                                        </p:tav>
                                        <p:tav tm="100000">
                                          <p:val>
                                            <p:strVal val="#ppt_w"/>
                                          </p:val>
                                        </p:tav>
                                      </p:tavLst>
                                    </p:anim>
                                    <p:anim calcmode="lin" valueType="num">
                                      <p:cBhvr>
                                        <p:cTn id="36" dur="500" fill="hold"/>
                                        <p:tgtEl>
                                          <p:spTgt spid="23557"/>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3" presetClass="entr" presetSubtype="16" fill="hold" nodeType="clickEffect">
                                  <p:stCondLst>
                                    <p:cond delay="0"/>
                                  </p:stCondLst>
                                  <p:childTnLst>
                                    <p:set>
                                      <p:cBhvr>
                                        <p:cTn id="40" dur="1" fill="hold">
                                          <p:stCondLst>
                                            <p:cond delay="0"/>
                                          </p:stCondLst>
                                        </p:cTn>
                                        <p:tgtEl>
                                          <p:spTgt spid="23562"/>
                                        </p:tgtEl>
                                        <p:attrNameLst>
                                          <p:attrName>style.visibility</p:attrName>
                                        </p:attrNameLst>
                                      </p:cBhvr>
                                      <p:to>
                                        <p:strVal val="visible"/>
                                      </p:to>
                                    </p:set>
                                    <p:anim calcmode="lin" valueType="num">
                                      <p:cBhvr>
                                        <p:cTn id="41" dur="500" fill="hold"/>
                                        <p:tgtEl>
                                          <p:spTgt spid="23562"/>
                                        </p:tgtEl>
                                        <p:attrNameLst>
                                          <p:attrName>ppt_w</p:attrName>
                                        </p:attrNameLst>
                                      </p:cBhvr>
                                      <p:tavLst>
                                        <p:tav tm="0">
                                          <p:val>
                                            <p:fltVal val="0"/>
                                          </p:val>
                                        </p:tav>
                                        <p:tav tm="100000">
                                          <p:val>
                                            <p:strVal val="#ppt_w"/>
                                          </p:val>
                                        </p:tav>
                                      </p:tavLst>
                                    </p:anim>
                                    <p:anim calcmode="lin" valueType="num">
                                      <p:cBhvr>
                                        <p:cTn id="42" dur="500" fill="hold"/>
                                        <p:tgtEl>
                                          <p:spTgt spid="23562"/>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3" presetClass="entr" presetSubtype="16" fill="hold" nodeType="clickEffect">
                                  <p:stCondLst>
                                    <p:cond delay="0"/>
                                  </p:stCondLst>
                                  <p:childTnLst>
                                    <p:set>
                                      <p:cBhvr>
                                        <p:cTn id="46" dur="1" fill="hold">
                                          <p:stCondLst>
                                            <p:cond delay="0"/>
                                          </p:stCondLst>
                                        </p:cTn>
                                        <p:tgtEl>
                                          <p:spTgt spid="23559"/>
                                        </p:tgtEl>
                                        <p:attrNameLst>
                                          <p:attrName>style.visibility</p:attrName>
                                        </p:attrNameLst>
                                      </p:cBhvr>
                                      <p:to>
                                        <p:strVal val="visible"/>
                                      </p:to>
                                    </p:set>
                                    <p:anim calcmode="lin" valueType="num">
                                      <p:cBhvr>
                                        <p:cTn id="47" dur="500" fill="hold"/>
                                        <p:tgtEl>
                                          <p:spTgt spid="23559"/>
                                        </p:tgtEl>
                                        <p:attrNameLst>
                                          <p:attrName>ppt_w</p:attrName>
                                        </p:attrNameLst>
                                      </p:cBhvr>
                                      <p:tavLst>
                                        <p:tav tm="0">
                                          <p:val>
                                            <p:fltVal val="0"/>
                                          </p:val>
                                        </p:tav>
                                        <p:tav tm="100000">
                                          <p:val>
                                            <p:strVal val="#ppt_w"/>
                                          </p:val>
                                        </p:tav>
                                      </p:tavLst>
                                    </p:anim>
                                    <p:anim calcmode="lin" valueType="num">
                                      <p:cBhvr>
                                        <p:cTn id="48" dur="500" fill="hold"/>
                                        <p:tgtEl>
                                          <p:spTgt spid="2355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6" grpId="0"/>
      <p:bldP spid="23557" grpId="0"/>
      <p:bldP spid="23559" grpId="0"/>
      <p:bldP spid="2356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itel 1">
            <a:extLst>
              <a:ext uri="{FF2B5EF4-FFF2-40B4-BE49-F238E27FC236}">
                <a16:creationId xmlns:a16="http://schemas.microsoft.com/office/drawing/2014/main" id="{DD4FE018-29D1-C448-21F1-EB6196FA2CBE}"/>
              </a:ext>
            </a:extLst>
          </p:cNvPr>
          <p:cNvSpPr>
            <a:spLocks noGrp="1"/>
          </p:cNvSpPr>
          <p:nvPr>
            <p:ph type="title"/>
          </p:nvPr>
        </p:nvSpPr>
        <p:spPr>
          <a:xfrm>
            <a:off x="661876" y="0"/>
            <a:ext cx="9404723" cy="1400530"/>
          </a:xfrm>
        </p:spPr>
        <p:txBody>
          <a:bodyPr/>
          <a:lstStyle/>
          <a:p>
            <a:r>
              <a:rPr lang="de-AT" altLang="de-DE" dirty="0"/>
              <a:t>SEELE (</a:t>
            </a:r>
            <a:r>
              <a:rPr lang="de-AT" altLang="de-DE" dirty="0" err="1"/>
              <a:t>nephesh</a:t>
            </a:r>
            <a:r>
              <a:rPr lang="de-AT" altLang="de-DE" dirty="0"/>
              <a:t>, </a:t>
            </a:r>
            <a:r>
              <a:rPr lang="de-AT" altLang="de-DE" dirty="0" err="1"/>
              <a:t>psyche</a:t>
            </a:r>
            <a:r>
              <a:rPr lang="de-AT" altLang="de-DE" dirty="0"/>
              <a:t>)</a:t>
            </a:r>
          </a:p>
        </p:txBody>
      </p:sp>
      <p:sp>
        <p:nvSpPr>
          <p:cNvPr id="101379" name="Inhaltsplatzhalter 2">
            <a:extLst>
              <a:ext uri="{FF2B5EF4-FFF2-40B4-BE49-F238E27FC236}">
                <a16:creationId xmlns:a16="http://schemas.microsoft.com/office/drawing/2014/main" id="{CFE0DB8B-DB35-FD2A-0A8D-87BFA8DCAEEB}"/>
              </a:ext>
            </a:extLst>
          </p:cNvPr>
          <p:cNvSpPr>
            <a:spLocks noGrp="1"/>
          </p:cNvSpPr>
          <p:nvPr>
            <p:ph idx="1"/>
          </p:nvPr>
        </p:nvSpPr>
        <p:spPr>
          <a:xfrm>
            <a:off x="661876" y="914401"/>
            <a:ext cx="11083434" cy="5943600"/>
          </a:xfrm>
        </p:spPr>
        <p:txBody>
          <a:bodyPr>
            <a:normAutofit/>
          </a:bodyPr>
          <a:lstStyle/>
          <a:p>
            <a:pPr>
              <a:defRPr/>
            </a:pPr>
            <a:r>
              <a:rPr lang="de-AT" altLang="de-DE" sz="2800" dirty="0"/>
              <a:t>Neutrale Fähigkeiten und Begabungen</a:t>
            </a:r>
            <a:br>
              <a:rPr lang="de-AT" altLang="de-DE" sz="2800" dirty="0"/>
            </a:br>
            <a:r>
              <a:rPr lang="de-AT" altLang="de-DE" sz="2800" dirty="0"/>
              <a:t>(Kognitiv / Denken – Gefühle / Emotionen – Wille … Talente / Begabungen)</a:t>
            </a:r>
          </a:p>
          <a:p>
            <a:pPr>
              <a:defRPr/>
            </a:pPr>
            <a:r>
              <a:rPr lang="de-AT" altLang="de-DE" sz="2800" dirty="0"/>
              <a:t>Sprache (auch neutral)</a:t>
            </a:r>
          </a:p>
          <a:p>
            <a:pPr>
              <a:defRPr/>
            </a:pPr>
            <a:r>
              <a:rPr lang="de-AT" altLang="de-DE" sz="2800" dirty="0"/>
              <a:t>Persönlichkeitsstruktur (vererbt und erlernt) </a:t>
            </a:r>
          </a:p>
          <a:p>
            <a:pPr>
              <a:defRPr/>
            </a:pPr>
            <a:r>
              <a:rPr lang="de-AT" altLang="de-DE" sz="2800" dirty="0"/>
              <a:t>Tugenden (Charakter – positiv und negativ)</a:t>
            </a:r>
          </a:p>
          <a:p>
            <a:pPr>
              <a:defRPr/>
            </a:pPr>
            <a:r>
              <a:rPr lang="de-AT" altLang="de-DE" sz="2800" dirty="0"/>
              <a:t>Erfahrungen (die Geschichte und das Gedächtnis meiner Seele – positiv und negativ)</a:t>
            </a:r>
          </a:p>
          <a:p>
            <a:pPr>
              <a:defRPr/>
            </a:pPr>
            <a:r>
              <a:rPr lang="de-AT" altLang="de-DE" sz="2800" dirty="0"/>
              <a:t>Kulturschaffen (auch das kann positiv und negativ ausfallen)</a:t>
            </a:r>
          </a:p>
          <a:p>
            <a:pPr>
              <a:defRPr/>
            </a:pPr>
            <a:r>
              <a:rPr lang="de-AT" altLang="de-DE" sz="2800" dirty="0"/>
              <a:t>Der Mensch – „total verderbt“?</a:t>
            </a:r>
          </a:p>
          <a:p>
            <a:pPr>
              <a:defRPr/>
            </a:pPr>
            <a:r>
              <a:rPr lang="de-AT" altLang="de-DE" sz="2800" dirty="0"/>
              <a:t>Schwachstelle: Seele – das bedürftige Organ</a:t>
            </a:r>
            <a:endParaRPr lang="de-AT" altLang="de-DE"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137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137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137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0137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013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137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13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itel 1">
            <a:extLst>
              <a:ext uri="{FF2B5EF4-FFF2-40B4-BE49-F238E27FC236}">
                <a16:creationId xmlns:a16="http://schemas.microsoft.com/office/drawing/2014/main" id="{9F1104E0-C86E-580F-84D7-E949C3B58B7B}"/>
              </a:ext>
            </a:extLst>
          </p:cNvPr>
          <p:cNvSpPr>
            <a:spLocks noGrp="1"/>
          </p:cNvSpPr>
          <p:nvPr>
            <p:ph type="title"/>
          </p:nvPr>
        </p:nvSpPr>
        <p:spPr/>
        <p:txBody>
          <a:bodyPr/>
          <a:lstStyle/>
          <a:p>
            <a:r>
              <a:rPr lang="de-AT" altLang="de-DE"/>
              <a:t>HERZ (hebr. leb, gr. kardia)</a:t>
            </a:r>
          </a:p>
        </p:txBody>
      </p:sp>
      <p:sp>
        <p:nvSpPr>
          <p:cNvPr id="3" name="Inhaltsplatzhalter 2">
            <a:extLst>
              <a:ext uri="{FF2B5EF4-FFF2-40B4-BE49-F238E27FC236}">
                <a16:creationId xmlns:a16="http://schemas.microsoft.com/office/drawing/2014/main" id="{E84707E5-EE67-BDCD-9151-A17C1841FB48}"/>
              </a:ext>
            </a:extLst>
          </p:cNvPr>
          <p:cNvSpPr>
            <a:spLocks noGrp="1"/>
          </p:cNvSpPr>
          <p:nvPr>
            <p:ph idx="1"/>
          </p:nvPr>
        </p:nvSpPr>
        <p:spPr>
          <a:xfrm>
            <a:off x="1104293" y="1331259"/>
            <a:ext cx="9663555" cy="5526741"/>
          </a:xfrm>
        </p:spPr>
        <p:txBody>
          <a:bodyPr>
            <a:noAutofit/>
          </a:bodyPr>
          <a:lstStyle/>
          <a:p>
            <a:pPr>
              <a:defRPr/>
            </a:pPr>
            <a:r>
              <a:rPr lang="de-AT" sz="2800" dirty="0"/>
              <a:t>Das Zentrum der Person – das Denken (!), aus dem dann Entscheidungen werden</a:t>
            </a:r>
          </a:p>
          <a:p>
            <a:pPr>
              <a:defRPr/>
            </a:pPr>
            <a:r>
              <a:rPr lang="de-AT" sz="2800" b="1" dirty="0">
                <a:solidFill>
                  <a:srgbClr val="FFC000"/>
                </a:solidFill>
              </a:rPr>
              <a:t>„Herz“ – ein wenig schmeichelhafter Befund:</a:t>
            </a:r>
          </a:p>
          <a:p>
            <a:pPr>
              <a:defRPr/>
            </a:pPr>
            <a:r>
              <a:rPr lang="de-AT" sz="2800" dirty="0"/>
              <a:t>1 Mose 6.5-6 &amp; 8.21 (böse von Jugend auf)</a:t>
            </a:r>
          </a:p>
          <a:p>
            <a:pPr>
              <a:defRPr/>
            </a:pPr>
            <a:r>
              <a:rPr lang="de-AT" sz="2800" dirty="0"/>
              <a:t>Jeremia 17.9 (trotzig und verzagt; arglistig und verdorben)</a:t>
            </a:r>
          </a:p>
          <a:p>
            <a:pPr>
              <a:defRPr/>
            </a:pPr>
            <a:r>
              <a:rPr lang="de-AT" sz="2800" dirty="0"/>
              <a:t>1 Könige 11.4 (Salomo – aus einem gespaltenen Herzen wird geteiltes Reich)</a:t>
            </a:r>
          </a:p>
          <a:p>
            <a:pPr>
              <a:defRPr/>
            </a:pPr>
            <a:r>
              <a:rPr lang="de-AT" sz="2800" dirty="0"/>
              <a:t>Markus 7.20-23 (böse Dinge, die aus dem Herzen kommen)</a:t>
            </a:r>
          </a:p>
          <a:p>
            <a:pPr>
              <a:defRPr/>
            </a:pPr>
            <a:r>
              <a:rPr lang="de-AT" sz="2800" dirty="0"/>
              <a:t>Matthäus 12.34 (wes das Herz voll ist…)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el 1">
            <a:extLst>
              <a:ext uri="{FF2B5EF4-FFF2-40B4-BE49-F238E27FC236}">
                <a16:creationId xmlns:a16="http://schemas.microsoft.com/office/drawing/2014/main" id="{6F46ED9C-E65A-6036-F0A8-7E41A0E32604}"/>
              </a:ext>
            </a:extLst>
          </p:cNvPr>
          <p:cNvSpPr>
            <a:spLocks noGrp="1"/>
          </p:cNvSpPr>
          <p:nvPr>
            <p:ph type="title"/>
          </p:nvPr>
        </p:nvSpPr>
        <p:spPr>
          <a:xfrm>
            <a:off x="646111" y="452718"/>
            <a:ext cx="9404723" cy="156883"/>
          </a:xfrm>
        </p:spPr>
        <p:txBody>
          <a:bodyPr/>
          <a:lstStyle/>
          <a:p>
            <a:endParaRPr lang="de-AT" altLang="de-DE" dirty="0"/>
          </a:p>
        </p:txBody>
      </p:sp>
      <p:sp>
        <p:nvSpPr>
          <p:cNvPr id="3" name="Inhaltsplatzhalter 2">
            <a:extLst>
              <a:ext uri="{FF2B5EF4-FFF2-40B4-BE49-F238E27FC236}">
                <a16:creationId xmlns:a16="http://schemas.microsoft.com/office/drawing/2014/main" id="{50D7E3B8-E5F2-E29E-B27B-2BE00E422EB3}"/>
              </a:ext>
            </a:extLst>
          </p:cNvPr>
          <p:cNvSpPr>
            <a:spLocks noGrp="1"/>
          </p:cNvSpPr>
          <p:nvPr>
            <p:ph idx="1"/>
          </p:nvPr>
        </p:nvSpPr>
        <p:spPr>
          <a:xfrm>
            <a:off x="1103312" y="930166"/>
            <a:ext cx="9160040" cy="5927834"/>
          </a:xfrm>
        </p:spPr>
        <p:txBody>
          <a:bodyPr>
            <a:noAutofit/>
          </a:bodyPr>
          <a:lstStyle/>
          <a:p>
            <a:pPr>
              <a:defRPr/>
            </a:pPr>
            <a:r>
              <a:rPr lang="de-AT" sz="2800" b="1" dirty="0">
                <a:solidFill>
                  <a:srgbClr val="FFC000"/>
                </a:solidFill>
              </a:rPr>
              <a:t>Das Herz – auch voller Verheißung</a:t>
            </a:r>
          </a:p>
          <a:p>
            <a:pPr>
              <a:defRPr/>
            </a:pPr>
            <a:r>
              <a:rPr lang="de-AT" sz="2800" dirty="0"/>
              <a:t>Psalm 51.12 (</a:t>
            </a:r>
            <a:r>
              <a:rPr lang="de-AT" sz="2800" dirty="0" err="1"/>
              <a:t>hebr.</a:t>
            </a:r>
            <a:r>
              <a:rPr lang="de-AT" sz="2800" dirty="0"/>
              <a:t> </a:t>
            </a:r>
            <a:r>
              <a:rPr lang="de-AT" sz="2800" dirty="0" err="1"/>
              <a:t>bara</a:t>
            </a:r>
            <a:r>
              <a:rPr lang="de-AT" sz="2800" dirty="0"/>
              <a:t>!)</a:t>
            </a:r>
          </a:p>
          <a:p>
            <a:pPr>
              <a:defRPr/>
            </a:pPr>
            <a:r>
              <a:rPr lang="de-AT" sz="2800" dirty="0"/>
              <a:t>Matthäus 22.37 (Gott lieben von ganzem Herzen)</a:t>
            </a:r>
          </a:p>
          <a:p>
            <a:pPr>
              <a:defRPr/>
            </a:pPr>
            <a:r>
              <a:rPr lang="de-AT" sz="2800" dirty="0"/>
              <a:t>Matthäus 5.8 (Selig, die reinen Herzens sind – das ist eine Verheißung, keine Forderung!)</a:t>
            </a:r>
          </a:p>
          <a:p>
            <a:pPr>
              <a:defRPr/>
            </a:pPr>
            <a:r>
              <a:rPr lang="de-AT" sz="2800" dirty="0"/>
              <a:t>Epheser 3.17 (Christus wohnt durch den Glauben in euren Herzen; Christus ist das neue Herz!)</a:t>
            </a:r>
          </a:p>
          <a:p>
            <a:pPr>
              <a:defRPr/>
            </a:pPr>
            <a:r>
              <a:rPr lang="de-AT" sz="2800" dirty="0"/>
              <a:t>Hebräer 13.9 (Festes Herz durch die Gnade)</a:t>
            </a:r>
          </a:p>
          <a:p>
            <a:pPr>
              <a:defRPr/>
            </a:pPr>
            <a:r>
              <a:rPr lang="de-AT" sz="2800" dirty="0"/>
              <a:t>Epheser 3.16 (Gestärkte Herzen, wörtlich: innerer Mensch)</a:t>
            </a:r>
          </a:p>
          <a:p>
            <a:pPr>
              <a:defRPr/>
            </a:pPr>
            <a:r>
              <a:rPr lang="de-AT" sz="2800" dirty="0"/>
              <a:t>Apostelgeschichte 4.32 (Ein Herz und eine Seele)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itel 1">
            <a:extLst>
              <a:ext uri="{FF2B5EF4-FFF2-40B4-BE49-F238E27FC236}">
                <a16:creationId xmlns:a16="http://schemas.microsoft.com/office/drawing/2014/main" id="{50CCA044-731D-69EB-7E3F-F27A48738247}"/>
              </a:ext>
            </a:extLst>
          </p:cNvPr>
          <p:cNvSpPr>
            <a:spLocks noGrp="1"/>
          </p:cNvSpPr>
          <p:nvPr>
            <p:ph type="title"/>
          </p:nvPr>
        </p:nvSpPr>
        <p:spPr>
          <a:xfrm>
            <a:off x="1981200" y="123825"/>
            <a:ext cx="7467600" cy="585623"/>
          </a:xfrm>
        </p:spPr>
        <p:txBody>
          <a:bodyPr/>
          <a:lstStyle/>
          <a:p>
            <a:pPr eaLnBrk="1" hangingPunct="1"/>
            <a:r>
              <a:rPr lang="de-AT" altLang="de-DE" dirty="0"/>
              <a:t>Das Fleisch…</a:t>
            </a:r>
          </a:p>
        </p:txBody>
      </p:sp>
      <p:sp>
        <p:nvSpPr>
          <p:cNvPr id="3" name="Inhaltsplatzhalter 2">
            <a:extLst>
              <a:ext uri="{FF2B5EF4-FFF2-40B4-BE49-F238E27FC236}">
                <a16:creationId xmlns:a16="http://schemas.microsoft.com/office/drawing/2014/main" id="{2EACFA93-521C-18E5-0CE9-8424B041DC94}"/>
              </a:ext>
            </a:extLst>
          </p:cNvPr>
          <p:cNvSpPr>
            <a:spLocks noGrp="1"/>
          </p:cNvSpPr>
          <p:nvPr>
            <p:ph idx="1"/>
          </p:nvPr>
        </p:nvSpPr>
        <p:spPr>
          <a:xfrm>
            <a:off x="362607" y="867104"/>
            <a:ext cx="11524593" cy="5990898"/>
          </a:xfrm>
        </p:spPr>
        <p:txBody>
          <a:bodyPr>
            <a:normAutofit/>
          </a:bodyPr>
          <a:lstStyle/>
          <a:p>
            <a:pPr marL="420624" indent="-384048">
              <a:buFont typeface="Wingdings 2"/>
              <a:buChar char=""/>
              <a:defRPr/>
            </a:pPr>
            <a:r>
              <a:rPr lang="de-AT" sz="2400" dirty="0"/>
              <a:t>…ist grundsätzlich und bleibend in Opposition zum Heiligen Geist („der Geist streitet wider das Fleisch…“ – Galater 5.17)</a:t>
            </a:r>
          </a:p>
          <a:p>
            <a:pPr marL="420624" indent="-384048">
              <a:buFont typeface="Wingdings 2"/>
              <a:buChar char=""/>
              <a:defRPr/>
            </a:pPr>
            <a:r>
              <a:rPr lang="de-AT" sz="2400" dirty="0"/>
              <a:t>…bestärkt mich z.B. in meiner Opferrolle (und lässt mich in Selbstmitleid versinken)</a:t>
            </a:r>
          </a:p>
          <a:p>
            <a:pPr marL="420624" indent="-384048">
              <a:buFont typeface="Wingdings 2"/>
              <a:buChar char=""/>
              <a:defRPr/>
            </a:pPr>
            <a:r>
              <a:rPr lang="de-AT" sz="2400" dirty="0"/>
              <a:t>…macht verzagt und entmutigt – „Du bist so… und du bleibst so. Du bist ein hoffnungsloser Fall!“ (Ohnmacht, lähmt den Willen…)</a:t>
            </a:r>
          </a:p>
          <a:p>
            <a:pPr marL="420624" indent="-384048">
              <a:buFont typeface="Wingdings 2"/>
              <a:buChar char=""/>
              <a:defRPr/>
            </a:pPr>
            <a:r>
              <a:rPr lang="de-AT" sz="2400" dirty="0"/>
              <a:t>…oder benutzt meine Vergangenheit (meine Geschichte) als Rechtfertigung für mein Verhalten </a:t>
            </a:r>
            <a:r>
              <a:rPr lang="de-AT" sz="2400" b="1" u="sng" dirty="0"/>
              <a:t>jetzt</a:t>
            </a:r>
            <a:r>
              <a:rPr lang="de-AT" sz="2400" dirty="0"/>
              <a:t> – Ellbogenmentalität, Härte, Gier… </a:t>
            </a:r>
          </a:p>
          <a:p>
            <a:pPr marL="420624" indent="-384048">
              <a:buFont typeface="Wingdings 2"/>
              <a:buChar char=""/>
              <a:defRPr/>
            </a:pPr>
            <a:r>
              <a:rPr lang="de-AT" sz="2400" dirty="0"/>
              <a:t>…raubt mir die Freiheit, indem es mir die Verantwortung abspricht („Geschlagen…“)</a:t>
            </a:r>
          </a:p>
          <a:p>
            <a:pPr marL="420624" indent="-384048">
              <a:buFont typeface="Wingdings 2"/>
              <a:buChar char=""/>
              <a:defRPr/>
            </a:pPr>
            <a:r>
              <a:rPr lang="de-AT" sz="2400" dirty="0"/>
              <a:t>…lehrt böse und zerstörerische Muster</a:t>
            </a:r>
            <a:br>
              <a:rPr lang="de-AT" sz="2400" dirty="0"/>
            </a:br>
            <a:r>
              <a:rPr lang="de-AT" sz="2400" dirty="0"/>
              <a:t>(Galater 5.19-21 und Markus 7.20-22)</a:t>
            </a:r>
          </a:p>
          <a:p>
            <a:pPr marL="420624" indent="-384048">
              <a:buFont typeface="Wingdings 2"/>
              <a:buChar char=""/>
              <a:defRPr/>
            </a:pPr>
            <a:r>
              <a:rPr lang="de-AT" sz="2400" dirty="0"/>
              <a:t>…ist hochgradig / notorisch „narzisstisch“ – MEINE Rechte, Ansichten, Ansprüche, ICH bin die Mitte…</a:t>
            </a:r>
            <a:endParaRPr lang="de-AT"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7F4EB-9047-6665-AAE8-70CF68B68911}"/>
              </a:ext>
            </a:extLst>
          </p:cNvPr>
          <p:cNvSpPr>
            <a:spLocks noGrp="1"/>
          </p:cNvSpPr>
          <p:nvPr>
            <p:ph type="ctrTitle"/>
          </p:nvPr>
        </p:nvSpPr>
        <p:spPr/>
        <p:txBody>
          <a:bodyPr/>
          <a:lstStyle/>
          <a:p>
            <a:r>
              <a:rPr lang="de-AT" b="1" dirty="0">
                <a:solidFill>
                  <a:srgbClr val="FFC000"/>
                </a:solidFill>
              </a:rPr>
              <a:t>2. Zurück an den Anfang</a:t>
            </a:r>
          </a:p>
        </p:txBody>
      </p:sp>
      <p:sp>
        <p:nvSpPr>
          <p:cNvPr id="4" name="Untertitel 3">
            <a:extLst>
              <a:ext uri="{FF2B5EF4-FFF2-40B4-BE49-F238E27FC236}">
                <a16:creationId xmlns:a16="http://schemas.microsoft.com/office/drawing/2014/main" id="{5AF3A370-62BE-BAC6-5CC3-F03566D61B86}"/>
              </a:ext>
            </a:extLst>
          </p:cNvPr>
          <p:cNvSpPr>
            <a:spLocks noGrp="1"/>
          </p:cNvSpPr>
          <p:nvPr>
            <p:ph type="subTitle" idx="1"/>
          </p:nvPr>
        </p:nvSpPr>
        <p:spPr/>
        <p:txBody>
          <a:bodyPr/>
          <a:lstStyle/>
          <a:p>
            <a:endParaRPr lang="de-AT"/>
          </a:p>
        </p:txBody>
      </p:sp>
    </p:spTree>
    <p:extLst>
      <p:ext uri="{BB962C8B-B14F-4D97-AF65-F5344CB8AC3E}">
        <p14:creationId xmlns:p14="http://schemas.microsoft.com/office/powerpoint/2010/main" val="29461244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itel 1">
            <a:extLst>
              <a:ext uri="{FF2B5EF4-FFF2-40B4-BE49-F238E27FC236}">
                <a16:creationId xmlns:a16="http://schemas.microsoft.com/office/drawing/2014/main" id="{DA717349-BAAD-4DFC-A340-5E01F35FA5D1}"/>
              </a:ext>
            </a:extLst>
          </p:cNvPr>
          <p:cNvSpPr>
            <a:spLocks noGrp="1"/>
          </p:cNvSpPr>
          <p:nvPr>
            <p:ph type="title"/>
          </p:nvPr>
        </p:nvSpPr>
        <p:spPr>
          <a:xfrm>
            <a:off x="2135188" y="9526"/>
            <a:ext cx="7467600" cy="777875"/>
          </a:xfrm>
        </p:spPr>
        <p:txBody>
          <a:bodyPr/>
          <a:lstStyle/>
          <a:p>
            <a:pPr eaLnBrk="1" hangingPunct="1"/>
            <a:r>
              <a:rPr lang="de-AT" altLang="de-DE">
                <a:solidFill>
                  <a:srgbClr val="FFC000"/>
                </a:solidFill>
              </a:rPr>
              <a:t>Der heilige Geist in uns…</a:t>
            </a:r>
          </a:p>
        </p:txBody>
      </p:sp>
      <p:sp>
        <p:nvSpPr>
          <p:cNvPr id="114691" name="Inhaltsplatzhalter 2">
            <a:extLst>
              <a:ext uri="{FF2B5EF4-FFF2-40B4-BE49-F238E27FC236}">
                <a16:creationId xmlns:a16="http://schemas.microsoft.com/office/drawing/2014/main" id="{339152C6-4B0D-8F2E-C06B-F6B255E1544E}"/>
              </a:ext>
            </a:extLst>
          </p:cNvPr>
          <p:cNvSpPr>
            <a:spLocks noGrp="1"/>
          </p:cNvSpPr>
          <p:nvPr>
            <p:ph idx="1"/>
          </p:nvPr>
        </p:nvSpPr>
        <p:spPr>
          <a:xfrm>
            <a:off x="1847851" y="981075"/>
            <a:ext cx="10023583" cy="6192838"/>
          </a:xfrm>
        </p:spPr>
        <p:txBody>
          <a:bodyPr>
            <a:normAutofit/>
          </a:bodyPr>
          <a:lstStyle/>
          <a:p>
            <a:pPr eaLnBrk="1" hangingPunct="1"/>
            <a:r>
              <a:rPr lang="de-AT" altLang="de-DE" sz="2400" dirty="0"/>
              <a:t>…macht uns die unverbrüchliche Zusage des </a:t>
            </a:r>
            <a:r>
              <a:rPr lang="de-AT" altLang="de-DE" sz="2400" dirty="0" err="1"/>
              <a:t>Geliebtseins</a:t>
            </a:r>
            <a:r>
              <a:rPr lang="de-AT" altLang="de-DE" sz="2400" dirty="0"/>
              <a:t> (Römer 5.5ff &amp; 1 Korinther 1.18ff) – „Brutto für Netto“ … </a:t>
            </a:r>
          </a:p>
          <a:p>
            <a:pPr eaLnBrk="1" hangingPunct="1"/>
            <a:r>
              <a:rPr lang="de-AT" altLang="de-DE" sz="2400" dirty="0"/>
              <a:t>…auch und gerade mit dieser meiner Geschichte (ich bin Gott nicht peinlich, er schämt sich meiner nicht, er ist auch nicht über mich enttäuscht – ER hat ohnedies immer alles über mich gewusst und sich trotzdem in Liebe mir zugewandt und sich auf mich eingelassen…)</a:t>
            </a:r>
          </a:p>
          <a:p>
            <a:pPr eaLnBrk="1" hangingPunct="1"/>
            <a:r>
              <a:rPr lang="de-AT" altLang="de-DE" sz="2400" dirty="0"/>
              <a:t>…hat viele Verheißungen im Blick auf Veränderung für uns</a:t>
            </a:r>
          </a:p>
          <a:p>
            <a:pPr eaLnBrk="1" hangingPunct="1"/>
            <a:r>
              <a:rPr lang="de-AT" altLang="de-DE" sz="2400" dirty="0"/>
              <a:t>…und spricht uns eine atemberaubende Berufung zu</a:t>
            </a:r>
          </a:p>
          <a:p>
            <a:pPr eaLnBrk="1" hangingPunct="1"/>
            <a:r>
              <a:rPr lang="de-AT" altLang="de-DE" sz="2400" dirty="0"/>
              <a:t>…und ER </a:t>
            </a:r>
            <a:r>
              <a:rPr lang="de-AT" altLang="de-DE" sz="2400" b="1" u="sng" dirty="0"/>
              <a:t>ist</a:t>
            </a:r>
            <a:r>
              <a:rPr lang="de-AT" altLang="de-DE" sz="2400" dirty="0"/>
              <a:t> auch die Kraft zur Veränderung</a:t>
            </a:r>
          </a:p>
          <a:p>
            <a:pPr eaLnBrk="1" hangingPunct="1"/>
            <a:r>
              <a:rPr lang="de-AT" altLang="de-DE" sz="2400" dirty="0"/>
              <a:t>…lehrt mich, Verantwortung für mein Leben zu übernehmen</a:t>
            </a:r>
          </a:p>
          <a:p>
            <a:pPr eaLnBrk="1" hangingPunct="1"/>
            <a:r>
              <a:rPr lang="de-AT" altLang="de-DE" sz="2400" dirty="0"/>
              <a:t>…lehrt gesunde und aufbauende Muster</a:t>
            </a:r>
            <a:br>
              <a:rPr lang="de-AT" altLang="de-DE" sz="2400" dirty="0"/>
            </a:br>
            <a:r>
              <a:rPr lang="de-AT" altLang="de-DE" sz="2400" dirty="0"/>
              <a:t>Galater 5.22 und 1 Korinther 13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46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469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469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469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1469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1469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itel 1">
            <a:extLst>
              <a:ext uri="{FF2B5EF4-FFF2-40B4-BE49-F238E27FC236}">
                <a16:creationId xmlns:a16="http://schemas.microsoft.com/office/drawing/2014/main" id="{2F45D0A1-3DD0-4BF1-0726-DAE2A740A22D}"/>
              </a:ext>
            </a:extLst>
          </p:cNvPr>
          <p:cNvSpPr>
            <a:spLocks noGrp="1"/>
          </p:cNvSpPr>
          <p:nvPr>
            <p:ph type="title"/>
          </p:nvPr>
        </p:nvSpPr>
        <p:spPr>
          <a:xfrm>
            <a:off x="1981200" y="1"/>
            <a:ext cx="7467600" cy="1052513"/>
          </a:xfrm>
        </p:spPr>
        <p:txBody>
          <a:bodyPr/>
          <a:lstStyle/>
          <a:p>
            <a:r>
              <a:rPr lang="de-AT" altLang="de-DE" sz="3600" b="1"/>
              <a:t>Theologische Einordnung</a:t>
            </a:r>
            <a:br>
              <a:rPr lang="de-AT" altLang="de-DE" sz="3600" b="1"/>
            </a:br>
            <a:r>
              <a:rPr lang="de-AT" altLang="de-DE" sz="3600" b="1"/>
              <a:t>(„Synergismus“ = Mitwirkung)</a:t>
            </a:r>
          </a:p>
        </p:txBody>
      </p:sp>
      <p:sp>
        <p:nvSpPr>
          <p:cNvPr id="100355" name="Inhaltsplatzhalter 2">
            <a:extLst>
              <a:ext uri="{FF2B5EF4-FFF2-40B4-BE49-F238E27FC236}">
                <a16:creationId xmlns:a16="http://schemas.microsoft.com/office/drawing/2014/main" id="{34ED8D52-E892-54F4-97BD-1DF7D30D6591}"/>
              </a:ext>
            </a:extLst>
          </p:cNvPr>
          <p:cNvSpPr>
            <a:spLocks noGrp="1"/>
          </p:cNvSpPr>
          <p:nvPr>
            <p:ph idx="1"/>
          </p:nvPr>
        </p:nvSpPr>
        <p:spPr>
          <a:xfrm>
            <a:off x="425669" y="1341438"/>
            <a:ext cx="11508827" cy="5516562"/>
          </a:xfrm>
        </p:spPr>
        <p:txBody>
          <a:bodyPr>
            <a:normAutofit fontScale="92500"/>
          </a:bodyPr>
          <a:lstStyle/>
          <a:p>
            <a:r>
              <a:rPr lang="de-AT" altLang="de-DE" sz="2800" dirty="0"/>
              <a:t>Es gibt von Seiten des Menschen sicher KEINE Mitwirkung am HEIL !</a:t>
            </a:r>
          </a:p>
          <a:p>
            <a:r>
              <a:rPr lang="de-AT" altLang="de-DE" sz="2800" dirty="0"/>
              <a:t>Wie steht es aber um unsere Verantwortung bei unserer </a:t>
            </a:r>
            <a:r>
              <a:rPr lang="de-AT" altLang="de-DE" sz="2800" b="1" dirty="0"/>
              <a:t>HEILIGUNG</a:t>
            </a:r>
            <a:r>
              <a:rPr lang="de-AT" altLang="de-DE" sz="2800" dirty="0"/>
              <a:t>?</a:t>
            </a:r>
          </a:p>
          <a:p>
            <a:r>
              <a:rPr lang="de-AT" altLang="de-DE" sz="2800" dirty="0"/>
              <a:t>(Anders gefragt: Wofür brauchen wir den heiligen Geist – und was kann ein Mensch aus den Möglichkeiten der Seele „auch so“…? (Hausaufgaben machen, die Geschwindigkeitsbeschränkung einhalten…</a:t>
            </a:r>
            <a:r>
              <a:rPr lang="de-AT" altLang="de-DE" sz="2800" dirty="0">
                <a:sym typeface="Wingdings" panose="05000000000000000000" pitchFamily="2" charset="2"/>
              </a:rPr>
              <a:t> )</a:t>
            </a:r>
            <a:endParaRPr lang="de-AT" altLang="de-DE" sz="2800" dirty="0"/>
          </a:p>
          <a:p>
            <a:r>
              <a:rPr lang="de-AT" altLang="de-DE" sz="2800" b="1" dirty="0">
                <a:solidFill>
                  <a:srgbClr val="FFC000"/>
                </a:solidFill>
              </a:rPr>
              <a:t>ALSO:</a:t>
            </a:r>
            <a:br>
              <a:rPr lang="de-AT" altLang="de-DE" sz="2800" b="1" dirty="0">
                <a:solidFill>
                  <a:srgbClr val="FFC000"/>
                </a:solidFill>
              </a:rPr>
            </a:br>
            <a:r>
              <a:rPr lang="de-AT" altLang="de-DE" sz="2800" b="1" dirty="0">
                <a:solidFill>
                  <a:srgbClr val="FFC000"/>
                </a:solidFill>
              </a:rPr>
              <a:t>Was wirkt der heilige Geist – und was haben wir zu tun?</a:t>
            </a:r>
          </a:p>
          <a:p>
            <a:r>
              <a:rPr lang="de-AT" altLang="de-DE" sz="2800" b="1" dirty="0">
                <a:solidFill>
                  <a:srgbClr val="FFC000"/>
                </a:solidFill>
              </a:rPr>
              <a:t>UND:</a:t>
            </a:r>
            <a:br>
              <a:rPr lang="de-AT" altLang="de-DE" sz="2800" b="1" dirty="0">
                <a:solidFill>
                  <a:srgbClr val="FFC000"/>
                </a:solidFill>
              </a:rPr>
            </a:br>
            <a:r>
              <a:rPr lang="de-AT" altLang="de-DE" sz="2800" b="1" dirty="0">
                <a:solidFill>
                  <a:srgbClr val="FFC000"/>
                </a:solidFill>
              </a:rPr>
              <a:t>Ich kann das Fleisch nicht loswerden – aber meine Seele kann lernen, anderen – geistlichen – Mustern zu folgen…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3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035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035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035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003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extfeld 3">
            <a:extLst>
              <a:ext uri="{FF2B5EF4-FFF2-40B4-BE49-F238E27FC236}">
                <a16:creationId xmlns:a16="http://schemas.microsoft.com/office/drawing/2014/main" id="{20983BCF-56D1-C2D6-C5AD-B9B685CA8E9C}"/>
              </a:ext>
            </a:extLst>
          </p:cNvPr>
          <p:cNvSpPr txBox="1">
            <a:spLocks noChangeArrowheads="1"/>
          </p:cNvSpPr>
          <p:nvPr/>
        </p:nvSpPr>
        <p:spPr bwMode="auto">
          <a:xfrm>
            <a:off x="2081052" y="1397000"/>
            <a:ext cx="224217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2800" b="1" dirty="0"/>
              <a:t>Zusage</a:t>
            </a:r>
            <a:br>
              <a:rPr lang="de-AT" altLang="de-DE" sz="2800" b="1" dirty="0"/>
            </a:br>
            <a:r>
              <a:rPr lang="de-AT" altLang="de-DE" sz="2800" b="1" dirty="0"/>
              <a:t>Zuspruch</a:t>
            </a:r>
            <a:br>
              <a:rPr lang="de-AT" altLang="de-DE" sz="2800" dirty="0"/>
            </a:br>
            <a:r>
              <a:rPr lang="de-AT" altLang="de-DE" sz="2800" dirty="0"/>
              <a:t>(„Indikativ“)</a:t>
            </a:r>
          </a:p>
        </p:txBody>
      </p:sp>
      <p:sp>
        <p:nvSpPr>
          <p:cNvPr id="223235" name="Textfeld 4">
            <a:extLst>
              <a:ext uri="{FF2B5EF4-FFF2-40B4-BE49-F238E27FC236}">
                <a16:creationId xmlns:a16="http://schemas.microsoft.com/office/drawing/2014/main" id="{09E9FCE8-6797-5B1C-D0CA-DFD34E6ADBC3}"/>
              </a:ext>
            </a:extLst>
          </p:cNvPr>
          <p:cNvSpPr txBox="1">
            <a:spLocks noChangeArrowheads="1"/>
          </p:cNvSpPr>
          <p:nvPr/>
        </p:nvSpPr>
        <p:spPr bwMode="auto">
          <a:xfrm>
            <a:off x="7991475" y="1428750"/>
            <a:ext cx="214513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2800" b="1" dirty="0"/>
              <a:t>Forderung</a:t>
            </a:r>
            <a:br>
              <a:rPr lang="de-AT" altLang="de-DE" sz="2800" b="1" dirty="0"/>
            </a:br>
            <a:r>
              <a:rPr lang="de-AT" altLang="de-DE" sz="2800" b="1" dirty="0"/>
              <a:t>Anweisung</a:t>
            </a:r>
          </a:p>
          <a:p>
            <a:pPr eaLnBrk="1" hangingPunct="1">
              <a:spcBef>
                <a:spcPct val="0"/>
              </a:spcBef>
              <a:buClrTx/>
              <a:buSzTx/>
              <a:buFontTx/>
              <a:buNone/>
            </a:pPr>
            <a:r>
              <a:rPr lang="de-AT" altLang="de-DE" sz="2800" dirty="0"/>
              <a:t>(„Imperativ“)</a:t>
            </a:r>
          </a:p>
        </p:txBody>
      </p:sp>
      <p:sp>
        <p:nvSpPr>
          <p:cNvPr id="223236" name="Textfeld 5">
            <a:extLst>
              <a:ext uri="{FF2B5EF4-FFF2-40B4-BE49-F238E27FC236}">
                <a16:creationId xmlns:a16="http://schemas.microsoft.com/office/drawing/2014/main" id="{46F64259-E2DA-C521-CF29-CFFA70358B62}"/>
              </a:ext>
            </a:extLst>
          </p:cNvPr>
          <p:cNvSpPr txBox="1">
            <a:spLocks noChangeArrowheads="1"/>
          </p:cNvSpPr>
          <p:nvPr/>
        </p:nvSpPr>
        <p:spPr bwMode="auto">
          <a:xfrm>
            <a:off x="7967663" y="4254501"/>
            <a:ext cx="32239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2800" dirty="0"/>
              <a:t>„Du sollst … </a:t>
            </a:r>
          </a:p>
          <a:p>
            <a:pPr eaLnBrk="1" hangingPunct="1">
              <a:spcBef>
                <a:spcPct val="0"/>
              </a:spcBef>
              <a:buClrTx/>
              <a:buSzTx/>
              <a:buFontTx/>
              <a:buNone/>
            </a:pPr>
            <a:r>
              <a:rPr lang="de-AT" altLang="de-DE" sz="2800" dirty="0"/>
              <a:t>…denn du kannst!“</a:t>
            </a:r>
          </a:p>
        </p:txBody>
      </p:sp>
      <p:sp>
        <p:nvSpPr>
          <p:cNvPr id="223237" name="Textfeld 6">
            <a:extLst>
              <a:ext uri="{FF2B5EF4-FFF2-40B4-BE49-F238E27FC236}">
                <a16:creationId xmlns:a16="http://schemas.microsoft.com/office/drawing/2014/main" id="{AE0A9BCE-FAFF-9F3F-8181-40867FC64C5E}"/>
              </a:ext>
            </a:extLst>
          </p:cNvPr>
          <p:cNvSpPr txBox="1">
            <a:spLocks noChangeArrowheads="1"/>
          </p:cNvSpPr>
          <p:nvPr/>
        </p:nvSpPr>
        <p:spPr bwMode="auto">
          <a:xfrm>
            <a:off x="2338388" y="4262438"/>
            <a:ext cx="202331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2800" dirty="0"/>
              <a:t>„Du bist…“</a:t>
            </a:r>
          </a:p>
          <a:p>
            <a:pPr eaLnBrk="1" hangingPunct="1">
              <a:spcBef>
                <a:spcPct val="0"/>
              </a:spcBef>
              <a:buClrTx/>
              <a:buSzTx/>
              <a:buFontTx/>
              <a:buNone/>
            </a:pPr>
            <a:r>
              <a:rPr lang="de-AT" altLang="de-DE" sz="2800" dirty="0"/>
              <a:t>„Du hast…“</a:t>
            </a:r>
          </a:p>
        </p:txBody>
      </p:sp>
      <p:sp>
        <p:nvSpPr>
          <p:cNvPr id="223238" name="Textfeld 7">
            <a:extLst>
              <a:ext uri="{FF2B5EF4-FFF2-40B4-BE49-F238E27FC236}">
                <a16:creationId xmlns:a16="http://schemas.microsoft.com/office/drawing/2014/main" id="{AFA27EAC-8590-64D0-5175-F42B5CB87700}"/>
              </a:ext>
            </a:extLst>
          </p:cNvPr>
          <p:cNvSpPr txBox="1">
            <a:spLocks noChangeArrowheads="1"/>
          </p:cNvSpPr>
          <p:nvPr/>
        </p:nvSpPr>
        <p:spPr bwMode="auto">
          <a:xfrm>
            <a:off x="4473310" y="2642366"/>
            <a:ext cx="316144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2800" dirty="0"/>
              <a:t>„Du kannst jetzt…“</a:t>
            </a:r>
          </a:p>
          <a:p>
            <a:pPr eaLnBrk="1" hangingPunct="1">
              <a:spcBef>
                <a:spcPct val="0"/>
              </a:spcBef>
              <a:buClrTx/>
              <a:buSzTx/>
              <a:buFontTx/>
              <a:buNone/>
            </a:pPr>
            <a:r>
              <a:rPr lang="de-AT" altLang="de-DE" sz="2800" dirty="0"/>
              <a:t>(Befreiter Wille)</a:t>
            </a:r>
          </a:p>
        </p:txBody>
      </p:sp>
      <p:cxnSp>
        <p:nvCxnSpPr>
          <p:cNvPr id="3" name="Gerade Verbindung mit Pfeil 2">
            <a:extLst>
              <a:ext uri="{FF2B5EF4-FFF2-40B4-BE49-F238E27FC236}">
                <a16:creationId xmlns:a16="http://schemas.microsoft.com/office/drawing/2014/main" id="{DB160DBB-A8A7-8A1F-065D-4259551A6F13}"/>
              </a:ext>
            </a:extLst>
          </p:cNvPr>
          <p:cNvCxnSpPr/>
          <p:nvPr/>
        </p:nvCxnSpPr>
        <p:spPr>
          <a:xfrm>
            <a:off x="3071813" y="2867025"/>
            <a:ext cx="0" cy="12827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C316478F-FC4F-C918-2BEC-A12AE5BBDD35}"/>
              </a:ext>
            </a:extLst>
          </p:cNvPr>
          <p:cNvCxnSpPr/>
          <p:nvPr/>
        </p:nvCxnSpPr>
        <p:spPr>
          <a:xfrm flipV="1">
            <a:off x="4224338" y="3789364"/>
            <a:ext cx="1439862" cy="4730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903CDB40-11C8-9235-651A-2BEA1BC7F651}"/>
              </a:ext>
            </a:extLst>
          </p:cNvPr>
          <p:cNvCxnSpPr/>
          <p:nvPr/>
        </p:nvCxnSpPr>
        <p:spPr>
          <a:xfrm>
            <a:off x="8975725" y="2781301"/>
            <a:ext cx="0" cy="13684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9" name="Gerade Verbindung mit Pfeil 8">
            <a:extLst>
              <a:ext uri="{FF2B5EF4-FFF2-40B4-BE49-F238E27FC236}">
                <a16:creationId xmlns:a16="http://schemas.microsoft.com/office/drawing/2014/main" id="{B52569D4-8531-0098-FDB5-ADCF8AA0DBBB}"/>
              </a:ext>
            </a:extLst>
          </p:cNvPr>
          <p:cNvCxnSpPr/>
          <p:nvPr/>
        </p:nvCxnSpPr>
        <p:spPr>
          <a:xfrm>
            <a:off x="6311900" y="3789364"/>
            <a:ext cx="1512888" cy="4730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23243" name="Textfeld 1">
            <a:extLst>
              <a:ext uri="{FF2B5EF4-FFF2-40B4-BE49-F238E27FC236}">
                <a16:creationId xmlns:a16="http://schemas.microsoft.com/office/drawing/2014/main" id="{3F41A5CD-DADB-02A0-B0EF-9D8DE108374B}"/>
              </a:ext>
            </a:extLst>
          </p:cNvPr>
          <p:cNvSpPr txBox="1">
            <a:spLocks noChangeArrowheads="1"/>
          </p:cNvSpPr>
          <p:nvPr/>
        </p:nvSpPr>
        <p:spPr bwMode="auto">
          <a:xfrm>
            <a:off x="3065463" y="5300663"/>
            <a:ext cx="722345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r>
              <a:rPr lang="de-AT" altLang="de-DE" sz="2800" dirty="0">
                <a:solidFill>
                  <a:srgbClr val="FFC000"/>
                </a:solidFill>
              </a:rPr>
              <a:t>Philipper 2.12-13</a:t>
            </a:r>
          </a:p>
          <a:p>
            <a:pPr eaLnBrk="1" hangingPunct="1">
              <a:spcBef>
                <a:spcPct val="0"/>
              </a:spcBef>
              <a:buClrTx/>
              <a:buSzTx/>
              <a:buFontTx/>
              <a:buNone/>
            </a:pPr>
            <a:r>
              <a:rPr lang="de-AT" altLang="de-DE" sz="2800" dirty="0">
                <a:solidFill>
                  <a:srgbClr val="FFC000"/>
                </a:solidFill>
              </a:rPr>
              <a:t>Gott verlangt nichts von uns Menschen,</a:t>
            </a:r>
          </a:p>
          <a:p>
            <a:pPr eaLnBrk="1" hangingPunct="1">
              <a:spcBef>
                <a:spcPct val="0"/>
              </a:spcBef>
              <a:buClrTx/>
              <a:buSzTx/>
              <a:buFontTx/>
              <a:buNone/>
            </a:pPr>
            <a:r>
              <a:rPr lang="de-AT" altLang="de-DE" sz="2800" dirty="0">
                <a:solidFill>
                  <a:srgbClr val="FFC000"/>
                </a:solidFill>
              </a:rPr>
              <a:t>ohne uns zugleich die Kraft dafür zu geben.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itel 1">
            <a:extLst>
              <a:ext uri="{FF2B5EF4-FFF2-40B4-BE49-F238E27FC236}">
                <a16:creationId xmlns:a16="http://schemas.microsoft.com/office/drawing/2014/main" id="{15A6E0BA-A45C-B066-3F8C-B112F101EB6A}"/>
              </a:ext>
            </a:extLst>
          </p:cNvPr>
          <p:cNvSpPr>
            <a:spLocks noGrp="1"/>
          </p:cNvSpPr>
          <p:nvPr>
            <p:ph type="title"/>
          </p:nvPr>
        </p:nvSpPr>
        <p:spPr>
          <a:xfrm>
            <a:off x="1981200" y="124619"/>
            <a:ext cx="7467600" cy="569064"/>
          </a:xfrm>
        </p:spPr>
        <p:txBody>
          <a:bodyPr/>
          <a:lstStyle/>
          <a:p>
            <a:r>
              <a:rPr lang="de-AT" altLang="de-DE" sz="3600" b="1" dirty="0"/>
              <a:t>Der heilige Geist…</a:t>
            </a:r>
            <a:endParaRPr lang="de-AT" altLang="de-DE" b="1" dirty="0"/>
          </a:p>
        </p:txBody>
      </p:sp>
      <p:sp>
        <p:nvSpPr>
          <p:cNvPr id="3" name="Inhaltsplatzhalter 2">
            <a:extLst>
              <a:ext uri="{FF2B5EF4-FFF2-40B4-BE49-F238E27FC236}">
                <a16:creationId xmlns:a16="http://schemas.microsoft.com/office/drawing/2014/main" id="{FF4BCBC6-2116-1676-5FE8-2DDDAB51C3DC}"/>
              </a:ext>
            </a:extLst>
          </p:cNvPr>
          <p:cNvSpPr>
            <a:spLocks noGrp="1"/>
          </p:cNvSpPr>
          <p:nvPr>
            <p:ph idx="1"/>
          </p:nvPr>
        </p:nvSpPr>
        <p:spPr>
          <a:xfrm>
            <a:off x="409903" y="981075"/>
            <a:ext cx="11782097" cy="5543550"/>
          </a:xfrm>
        </p:spPr>
        <p:txBody>
          <a:bodyPr>
            <a:noAutofit/>
          </a:bodyPr>
          <a:lstStyle/>
          <a:p>
            <a:pPr>
              <a:buClr>
                <a:srgbClr val="6EA0B0"/>
              </a:buClr>
              <a:defRPr/>
            </a:pPr>
            <a:r>
              <a:rPr lang="de-AT" sz="2600" b="1" dirty="0">
                <a:solidFill>
                  <a:srgbClr val="FFC000"/>
                </a:solidFill>
              </a:rPr>
              <a:t>…wirkt Überführung und Aufdeckung</a:t>
            </a:r>
          </a:p>
          <a:p>
            <a:pPr>
              <a:buClr>
                <a:srgbClr val="6EA0B0"/>
              </a:buClr>
              <a:defRPr/>
            </a:pPr>
            <a:r>
              <a:rPr lang="de-AT" sz="2600" b="1" dirty="0">
                <a:solidFill>
                  <a:srgbClr val="FFC000"/>
                </a:solidFill>
              </a:rPr>
              <a:t>…wirkt die Motivation zur Veränderung</a:t>
            </a:r>
          </a:p>
          <a:p>
            <a:pPr>
              <a:buClr>
                <a:srgbClr val="6EA0B0"/>
              </a:buClr>
              <a:defRPr/>
            </a:pPr>
            <a:r>
              <a:rPr lang="de-AT" sz="2600" b="1" dirty="0">
                <a:solidFill>
                  <a:srgbClr val="FFC000"/>
                </a:solidFill>
              </a:rPr>
              <a:t>…ER </a:t>
            </a:r>
            <a:r>
              <a:rPr lang="de-AT" sz="2600" b="1" u="sng" dirty="0">
                <a:solidFill>
                  <a:srgbClr val="FFC000"/>
                </a:solidFill>
              </a:rPr>
              <a:t>schafft</a:t>
            </a:r>
            <a:r>
              <a:rPr lang="de-AT" sz="2600" b="1" dirty="0">
                <a:solidFill>
                  <a:srgbClr val="FFC000"/>
                </a:solidFill>
              </a:rPr>
              <a:t> einen „befreiten Willen“</a:t>
            </a:r>
            <a:br>
              <a:rPr lang="de-AT" sz="2600" b="1" dirty="0">
                <a:solidFill>
                  <a:srgbClr val="FFC000"/>
                </a:solidFill>
              </a:rPr>
            </a:br>
            <a:r>
              <a:rPr lang="de-AT" sz="2600" b="1" dirty="0">
                <a:solidFill>
                  <a:srgbClr val="FFC000"/>
                </a:solidFill>
              </a:rPr>
              <a:t>(die „Imperative“ im Neuen Testament setzen so einen befreiten Willen voraus – keine Anweisung, keine Aufforderung ohne Zusage! ) </a:t>
            </a:r>
          </a:p>
          <a:p>
            <a:pPr>
              <a:buClr>
                <a:srgbClr val="6EA0B0"/>
              </a:buClr>
              <a:defRPr/>
            </a:pPr>
            <a:r>
              <a:rPr lang="de-AT" sz="2600" b="1" dirty="0">
                <a:solidFill>
                  <a:srgbClr val="FFC000"/>
                </a:solidFill>
              </a:rPr>
              <a:t>…er befähigt meinen – befreiten – Willen zu einem veränderten Verhalten. Als mein „Beistand“ (</a:t>
            </a:r>
            <a:r>
              <a:rPr lang="de-AT" sz="2600" b="1" dirty="0" err="1">
                <a:solidFill>
                  <a:srgbClr val="FFC000"/>
                </a:solidFill>
              </a:rPr>
              <a:t>gr.</a:t>
            </a:r>
            <a:r>
              <a:rPr lang="de-AT" sz="2600" b="1" dirty="0">
                <a:solidFill>
                  <a:srgbClr val="FFC000"/>
                </a:solidFill>
              </a:rPr>
              <a:t> </a:t>
            </a:r>
            <a:r>
              <a:rPr lang="de-AT" sz="2600" b="1" dirty="0" err="1">
                <a:solidFill>
                  <a:srgbClr val="FFC000"/>
                </a:solidFill>
              </a:rPr>
              <a:t>parakletos</a:t>
            </a:r>
            <a:r>
              <a:rPr lang="de-AT" sz="2600" b="1" dirty="0">
                <a:solidFill>
                  <a:srgbClr val="FFC000"/>
                </a:solidFill>
              </a:rPr>
              <a:t>) schenkt er dazu Kraft</a:t>
            </a:r>
          </a:p>
          <a:p>
            <a:pPr>
              <a:buClr>
                <a:srgbClr val="6EA0B0"/>
              </a:buClr>
              <a:defRPr/>
            </a:pPr>
            <a:r>
              <a:rPr lang="de-AT" sz="2600" b="1" dirty="0">
                <a:solidFill>
                  <a:srgbClr val="FFC000"/>
                </a:solidFill>
              </a:rPr>
              <a:t>„Zusammen wirken…“ (Römer 8.28)</a:t>
            </a:r>
          </a:p>
          <a:p>
            <a:pPr>
              <a:buClr>
                <a:srgbClr val="6EA0B0"/>
              </a:buClr>
              <a:defRPr/>
            </a:pPr>
            <a:r>
              <a:rPr lang="de-AT" sz="2600" b="1" dirty="0">
                <a:solidFill>
                  <a:srgbClr val="FFC000"/>
                </a:solidFill>
              </a:rPr>
              <a:t>Bilder (Segeln, Fliegen, Brot essen…)</a:t>
            </a:r>
          </a:p>
          <a:p>
            <a:pPr>
              <a:buClr>
                <a:srgbClr val="6EA0B0"/>
              </a:buClr>
              <a:defRPr/>
            </a:pPr>
            <a:r>
              <a:rPr lang="de-AT" sz="2600" b="1" dirty="0">
                <a:solidFill>
                  <a:srgbClr val="FFC000"/>
                </a:solidFill>
              </a:rPr>
              <a:t>…leitet meinen Verstand an und zeigt mir, wie gesunde Muster bzw. ein „angemessenes Verhalten“ aussehen würden (z.B. am Vorbild Jesu – „Betrachtung Jesu“)</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DF2981-12A3-6636-8DBE-9A0BCC47BA14}"/>
              </a:ext>
            </a:extLst>
          </p:cNvPr>
          <p:cNvSpPr>
            <a:spLocks noGrp="1"/>
          </p:cNvSpPr>
          <p:nvPr>
            <p:ph type="title"/>
          </p:nvPr>
        </p:nvSpPr>
        <p:spPr>
          <a:xfrm>
            <a:off x="1992313" y="188914"/>
            <a:ext cx="8229600" cy="600075"/>
          </a:xfrm>
        </p:spPr>
        <p:txBody>
          <a:bodyPr/>
          <a:lstStyle/>
          <a:p>
            <a:pPr>
              <a:defRPr/>
            </a:pPr>
            <a:r>
              <a:rPr lang="de-AT" sz="3600" dirty="0"/>
              <a:t>Anmerkung zu Römer 8.28</a:t>
            </a:r>
          </a:p>
        </p:txBody>
      </p:sp>
      <p:sp>
        <p:nvSpPr>
          <p:cNvPr id="3" name="Inhaltsplatzhalter 2">
            <a:extLst>
              <a:ext uri="{FF2B5EF4-FFF2-40B4-BE49-F238E27FC236}">
                <a16:creationId xmlns:a16="http://schemas.microsoft.com/office/drawing/2014/main" id="{41DFCE8E-2D11-9FB2-D211-17DAF5577BAB}"/>
              </a:ext>
            </a:extLst>
          </p:cNvPr>
          <p:cNvSpPr>
            <a:spLocks noGrp="1"/>
          </p:cNvSpPr>
          <p:nvPr>
            <p:ph idx="1"/>
          </p:nvPr>
        </p:nvSpPr>
        <p:spPr>
          <a:xfrm>
            <a:off x="772511" y="1052514"/>
            <a:ext cx="10625958" cy="5805486"/>
          </a:xfrm>
        </p:spPr>
        <p:txBody>
          <a:bodyPr>
            <a:noAutofit/>
          </a:bodyPr>
          <a:lstStyle/>
          <a:p>
            <a:pPr>
              <a:defRPr/>
            </a:pPr>
            <a:r>
              <a:rPr lang="de-DE" sz="2400" dirty="0"/>
              <a:t>„Wir wissen aber, </a:t>
            </a:r>
            <a:r>
              <a:rPr lang="de-DE" sz="2400" dirty="0" err="1"/>
              <a:t>daß</a:t>
            </a:r>
            <a:r>
              <a:rPr lang="de-DE" sz="2400" dirty="0"/>
              <a:t> denen, die Gott lieben, alle Dinge zum Besten dienen, denen, die nach seinem </a:t>
            </a:r>
            <a:r>
              <a:rPr lang="de-DE" sz="2400" dirty="0" err="1"/>
              <a:t>Ratschluß</a:t>
            </a:r>
            <a:r>
              <a:rPr lang="de-DE" sz="2400" dirty="0"/>
              <a:t> berufen sind.“ (LUT; so die vertraute Lesart)</a:t>
            </a:r>
          </a:p>
          <a:p>
            <a:pPr>
              <a:defRPr/>
            </a:pPr>
            <a:r>
              <a:rPr lang="en-US" sz="2400" dirty="0"/>
              <a:t>Für “</a:t>
            </a:r>
            <a:r>
              <a:rPr lang="en-US" sz="2400" dirty="0" err="1"/>
              <a:t>dienen</a:t>
            </a:r>
            <a:r>
              <a:rPr lang="en-US" sz="2400" dirty="0"/>
              <a:t>” </a:t>
            </a:r>
            <a:r>
              <a:rPr lang="en-US" sz="2400" dirty="0" err="1"/>
              <a:t>steht</a:t>
            </a:r>
            <a:r>
              <a:rPr lang="en-US" sz="2400" dirty="0"/>
              <a:t> </a:t>
            </a:r>
            <a:r>
              <a:rPr lang="en-US" sz="2400" dirty="0" err="1"/>
              <a:t>im</a:t>
            </a:r>
            <a:r>
              <a:rPr lang="en-US" sz="2400" dirty="0"/>
              <a:t> Gr. </a:t>
            </a:r>
            <a:r>
              <a:rPr lang="en-US" sz="2400" dirty="0" err="1"/>
              <a:t>synergeo</a:t>
            </a:r>
            <a:r>
              <a:rPr lang="en-US" sz="2400" dirty="0"/>
              <a:t> = </a:t>
            </a:r>
            <a:r>
              <a:rPr lang="en-US" sz="2400" dirty="0" err="1"/>
              <a:t>zusammenwirken</a:t>
            </a:r>
            <a:r>
              <a:rPr lang="en-US" sz="2400" dirty="0"/>
              <a:t>, </a:t>
            </a:r>
            <a:r>
              <a:rPr lang="en-US" sz="2400" dirty="0" err="1"/>
              <a:t>nicht</a:t>
            </a:r>
            <a:r>
              <a:rPr lang="en-US" sz="2400" dirty="0"/>
              <a:t>: </a:t>
            </a:r>
            <a:r>
              <a:rPr lang="en-US" sz="2400" dirty="0" err="1"/>
              <a:t>douleuo</a:t>
            </a:r>
            <a:r>
              <a:rPr lang="en-US" sz="2400" dirty="0"/>
              <a:t> </a:t>
            </a:r>
            <a:r>
              <a:rPr lang="en-US" sz="2400" dirty="0" err="1"/>
              <a:t>oder</a:t>
            </a:r>
            <a:r>
              <a:rPr lang="en-US" sz="2400" dirty="0"/>
              <a:t> </a:t>
            </a:r>
            <a:r>
              <a:rPr lang="en-US" sz="2400" dirty="0" err="1"/>
              <a:t>latreuo</a:t>
            </a:r>
            <a:r>
              <a:rPr lang="en-US" sz="2400" dirty="0"/>
              <a:t>) Die </a:t>
            </a:r>
            <a:r>
              <a:rPr lang="en-US" sz="2400" dirty="0" err="1"/>
              <a:t>meisten</a:t>
            </a:r>
            <a:r>
              <a:rPr lang="en-US" sz="2400" dirty="0"/>
              <a:t> </a:t>
            </a:r>
            <a:r>
              <a:rPr lang="en-US" sz="2400" dirty="0" err="1"/>
              <a:t>Übersetzungen</a:t>
            </a:r>
            <a:r>
              <a:rPr lang="en-US" sz="2400" dirty="0"/>
              <a:t> </a:t>
            </a:r>
            <a:r>
              <a:rPr lang="en-US" sz="2400" dirty="0" err="1"/>
              <a:t>geben</a:t>
            </a:r>
            <a:r>
              <a:rPr lang="en-US" sz="2400" dirty="0"/>
              <a:t> das </a:t>
            </a:r>
            <a:r>
              <a:rPr lang="en-US" sz="2400" dirty="0" err="1"/>
              <a:t>schon</a:t>
            </a:r>
            <a:r>
              <a:rPr lang="en-US" sz="2400" dirty="0"/>
              <a:t> </a:t>
            </a:r>
            <a:r>
              <a:rPr lang="en-US" sz="2400" dirty="0" err="1"/>
              <a:t>etwas</a:t>
            </a:r>
            <a:r>
              <a:rPr lang="en-US" sz="2400" dirty="0"/>
              <a:t> </a:t>
            </a:r>
            <a:r>
              <a:rPr lang="en-US" sz="2400" dirty="0" err="1"/>
              <a:t>anders</a:t>
            </a:r>
            <a:r>
              <a:rPr lang="en-US" sz="2400" dirty="0"/>
              <a:t>  </a:t>
            </a:r>
            <a:r>
              <a:rPr lang="en-US" sz="2400" dirty="0" err="1"/>
              <a:t>wieder</a:t>
            </a:r>
            <a:r>
              <a:rPr lang="en-US" sz="2400" dirty="0"/>
              <a:t>: </a:t>
            </a:r>
            <a:r>
              <a:rPr lang="en-US" sz="2400" i="1" dirty="0"/>
              <a:t>dass </a:t>
            </a:r>
            <a:r>
              <a:rPr lang="en-US" sz="2400" i="1" u="sng" dirty="0"/>
              <a:t>Gott</a:t>
            </a:r>
            <a:r>
              <a:rPr lang="en-US" sz="2400" i="1" dirty="0"/>
              <a:t> </a:t>
            </a:r>
            <a:r>
              <a:rPr lang="en-US" sz="2400" i="1" dirty="0" err="1"/>
              <a:t>bei</a:t>
            </a:r>
            <a:r>
              <a:rPr lang="en-US" sz="2400" i="1" dirty="0"/>
              <a:t> </a:t>
            </a:r>
            <a:r>
              <a:rPr lang="en-US" sz="2400" i="1" dirty="0" err="1"/>
              <a:t>denen</a:t>
            </a:r>
            <a:r>
              <a:rPr lang="en-US" sz="2400" i="1" dirty="0"/>
              <a:t>, die </a:t>
            </a:r>
            <a:r>
              <a:rPr lang="en-US" sz="2400" i="1" dirty="0" err="1"/>
              <a:t>ihn</a:t>
            </a:r>
            <a:r>
              <a:rPr lang="en-US" sz="2400" i="1" dirty="0"/>
              <a:t> </a:t>
            </a:r>
            <a:r>
              <a:rPr lang="en-US" sz="2400" i="1" dirty="0" err="1"/>
              <a:t>lieben</a:t>
            </a:r>
            <a:r>
              <a:rPr lang="en-US" sz="2400" i="1" dirty="0"/>
              <a:t>, in </a:t>
            </a:r>
            <a:r>
              <a:rPr lang="en-US" sz="2400" i="1" dirty="0" err="1"/>
              <a:t>allen</a:t>
            </a:r>
            <a:r>
              <a:rPr lang="en-US" sz="2400" i="1" dirty="0"/>
              <a:t> </a:t>
            </a:r>
            <a:r>
              <a:rPr lang="en-US" sz="2400" i="1" dirty="0" err="1"/>
              <a:t>Dingen</a:t>
            </a:r>
            <a:r>
              <a:rPr lang="en-US" sz="2400" i="1" dirty="0"/>
              <a:t> das Beste </a:t>
            </a:r>
            <a:r>
              <a:rPr lang="en-US" sz="2400" b="1" i="1" dirty="0" err="1"/>
              <a:t>wirkt</a:t>
            </a:r>
            <a:r>
              <a:rPr lang="en-US" sz="2400" dirty="0"/>
              <a:t>. </a:t>
            </a:r>
          </a:p>
          <a:p>
            <a:pPr>
              <a:defRPr/>
            </a:pPr>
            <a:r>
              <a:rPr lang="en-US" sz="2400" dirty="0"/>
              <a:t>Noch </a:t>
            </a:r>
            <a:r>
              <a:rPr lang="en-US" sz="2400" dirty="0" err="1"/>
              <a:t>kraftvoller</a:t>
            </a:r>
            <a:r>
              <a:rPr lang="en-US" sz="2400" dirty="0"/>
              <a:t> (</a:t>
            </a:r>
            <a:r>
              <a:rPr lang="en-US" sz="2400" dirty="0" err="1"/>
              <a:t>durchaus</a:t>
            </a:r>
            <a:r>
              <a:rPr lang="en-US" sz="2400" dirty="0"/>
              <a:t> </a:t>
            </a:r>
            <a:r>
              <a:rPr lang="en-US" sz="2400" dirty="0" err="1"/>
              <a:t>korrekt</a:t>
            </a:r>
            <a:r>
              <a:rPr lang="en-US" sz="2400" dirty="0"/>
              <a:t>!) </a:t>
            </a:r>
            <a:r>
              <a:rPr lang="en-US" sz="2400" dirty="0" err="1"/>
              <a:t>wäre</a:t>
            </a:r>
            <a:r>
              <a:rPr lang="en-US" sz="2400" dirty="0"/>
              <a:t> </a:t>
            </a:r>
            <a:r>
              <a:rPr lang="en-US" sz="2400" dirty="0" err="1"/>
              <a:t>allerdings</a:t>
            </a:r>
            <a:r>
              <a:rPr lang="en-US" sz="2400" dirty="0"/>
              <a:t>: </a:t>
            </a:r>
            <a:br>
              <a:rPr lang="en-US" sz="2400" dirty="0"/>
            </a:br>
            <a:r>
              <a:rPr lang="en-US" sz="2400" dirty="0"/>
              <a:t>“</a:t>
            </a:r>
            <a:r>
              <a:rPr lang="de-DE" sz="2400" b="1" dirty="0"/>
              <a:t>Wir wissen, dass Gott </a:t>
            </a:r>
            <a:r>
              <a:rPr lang="de-DE" sz="2400" b="1" dirty="0">
                <a:solidFill>
                  <a:srgbClr val="FFC000"/>
                </a:solidFill>
              </a:rPr>
              <a:t>zusammen</a:t>
            </a:r>
            <a:r>
              <a:rPr lang="de-DE" sz="2400" b="1" dirty="0"/>
              <a:t> mit denen, die ihn lieben, in allen Dingen </a:t>
            </a:r>
            <a:r>
              <a:rPr lang="de-DE" sz="2400" b="1" dirty="0">
                <a:solidFill>
                  <a:srgbClr val="FFC000"/>
                </a:solidFill>
              </a:rPr>
              <a:t>wirkt</a:t>
            </a:r>
            <a:r>
              <a:rPr lang="de-DE" sz="2400" b="1" dirty="0"/>
              <a:t>, um das Gute (Beste) zu bewirken (zu schaffen, zustande zu bringen).“</a:t>
            </a:r>
            <a:endParaRPr lang="en-US" sz="2400" dirty="0"/>
          </a:p>
          <a:p>
            <a:pPr>
              <a:defRPr/>
            </a:pPr>
            <a:r>
              <a:rPr lang="en-US" sz="2400" i="1" dirty="0"/>
              <a:t>“</a:t>
            </a:r>
            <a:r>
              <a:rPr lang="en-US" sz="2400" i="1" dirty="0" err="1"/>
              <a:t>Synergeo</a:t>
            </a:r>
            <a:r>
              <a:rPr lang="en-US" sz="2400" i="1" dirty="0"/>
              <a:t>” </a:t>
            </a:r>
            <a:r>
              <a:rPr lang="en-US" sz="2400" i="1" dirty="0" err="1"/>
              <a:t>bedeutet</a:t>
            </a:r>
            <a:r>
              <a:rPr lang="en-US" sz="2400" i="1" dirty="0"/>
              <a:t> </a:t>
            </a:r>
            <a:r>
              <a:rPr lang="en-US" sz="2400" i="1" dirty="0" err="1"/>
              <a:t>im</a:t>
            </a:r>
            <a:r>
              <a:rPr lang="en-US" sz="2400" i="1" dirty="0"/>
              <a:t> NT fast immer das “</a:t>
            </a:r>
            <a:r>
              <a:rPr lang="en-US" sz="2400" i="1" dirty="0" err="1"/>
              <a:t>Zusammenwirken</a:t>
            </a:r>
            <a:r>
              <a:rPr lang="en-US" sz="2400" i="1" dirty="0"/>
              <a:t> von </a:t>
            </a:r>
            <a:r>
              <a:rPr lang="en-US" sz="2400" i="1" dirty="0" err="1"/>
              <a:t>Personen</a:t>
            </a:r>
            <a:r>
              <a:rPr lang="en-US" sz="2400" i="1" dirty="0"/>
              <a:t>.”</a:t>
            </a:r>
            <a:endParaRPr lang="de-AT" sz="2400" b="1" i="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descr="D:\Eigene Bilder\Segeln 1">
            <a:extLst>
              <a:ext uri="{FF2B5EF4-FFF2-40B4-BE49-F238E27FC236}">
                <a16:creationId xmlns:a16="http://schemas.microsoft.com/office/drawing/2014/main" id="{DDEC3E9E-A8E5-CD7F-D2ED-EDDB195C5E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4" descr="Fliegende Adler 1">
            <a:extLst>
              <a:ext uri="{FF2B5EF4-FFF2-40B4-BE49-F238E27FC236}">
                <a16:creationId xmlns:a16="http://schemas.microsoft.com/office/drawing/2014/main" id="{77BAB9DB-C5F0-3E6C-322F-D96756ABC2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81000"/>
            <a:ext cx="9144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Brot 1">
            <a:extLst>
              <a:ext uri="{FF2B5EF4-FFF2-40B4-BE49-F238E27FC236}">
                <a16:creationId xmlns:a16="http://schemas.microsoft.com/office/drawing/2014/main" id="{5BC4BD26-5A88-9458-EA99-86A069E53C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324100"/>
            <a:ext cx="5003800"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5" descr="Brot essen">
            <a:extLst>
              <a:ext uri="{FF2B5EF4-FFF2-40B4-BE49-F238E27FC236}">
                <a16:creationId xmlns:a16="http://schemas.microsoft.com/office/drawing/2014/main" id="{D4D74CD0-1E6D-92FE-50E9-6C8021BB28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4926" y="620714"/>
            <a:ext cx="4283075" cy="57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ppt_x"/>
                                          </p:val>
                                        </p:tav>
                                        <p:tav tm="100000">
                                          <p:val>
                                            <p:strVal val="#ppt_x"/>
                                          </p:val>
                                        </p:tav>
                                      </p:tavLst>
                                    </p:anim>
                                    <p:anim calcmode="lin" valueType="num">
                                      <p:cBhvr additive="base">
                                        <p:cTn id="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605"/>
                                        </p:tgtEl>
                                        <p:attrNameLst>
                                          <p:attrName>style.visibility</p:attrName>
                                        </p:attrNameLst>
                                      </p:cBhvr>
                                      <p:to>
                                        <p:strVal val="visible"/>
                                      </p:to>
                                    </p:set>
                                    <p:anim calcmode="lin" valueType="num">
                                      <p:cBhvr additive="base">
                                        <p:cTn id="13" dur="500" fill="hold"/>
                                        <p:tgtEl>
                                          <p:spTgt spid="25605"/>
                                        </p:tgtEl>
                                        <p:attrNameLst>
                                          <p:attrName>ppt_x</p:attrName>
                                        </p:attrNameLst>
                                      </p:cBhvr>
                                      <p:tavLst>
                                        <p:tav tm="0">
                                          <p:val>
                                            <p:strVal val="#ppt_x"/>
                                          </p:val>
                                        </p:tav>
                                        <p:tav tm="100000">
                                          <p:val>
                                            <p:strVal val="#ppt_x"/>
                                          </p:val>
                                        </p:tav>
                                      </p:tavLst>
                                    </p:anim>
                                    <p:anim calcmode="lin" valueType="num">
                                      <p:cBhvr additive="base">
                                        <p:cTn id="1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B2B84C-3C46-AB88-014C-03D0852C739D}"/>
              </a:ext>
            </a:extLst>
          </p:cNvPr>
          <p:cNvSpPr>
            <a:spLocks noGrp="1"/>
          </p:cNvSpPr>
          <p:nvPr>
            <p:ph type="title"/>
          </p:nvPr>
        </p:nvSpPr>
        <p:spPr>
          <a:xfrm>
            <a:off x="626072" y="0"/>
            <a:ext cx="9901020" cy="867103"/>
          </a:xfrm>
        </p:spPr>
        <p:txBody>
          <a:bodyPr/>
          <a:lstStyle/>
          <a:p>
            <a:r>
              <a:rPr lang="de-AT" dirty="0"/>
              <a:t>Mit Christus wird meine Seele gesund</a:t>
            </a:r>
          </a:p>
        </p:txBody>
      </p:sp>
      <p:sp>
        <p:nvSpPr>
          <p:cNvPr id="3" name="Inhaltsplatzhalter 2">
            <a:extLst>
              <a:ext uri="{FF2B5EF4-FFF2-40B4-BE49-F238E27FC236}">
                <a16:creationId xmlns:a16="http://schemas.microsoft.com/office/drawing/2014/main" id="{EE9BAAB7-55D8-815C-6FB4-C8C3C27171F0}"/>
              </a:ext>
            </a:extLst>
          </p:cNvPr>
          <p:cNvSpPr>
            <a:spLocks noGrp="1"/>
          </p:cNvSpPr>
          <p:nvPr>
            <p:ph idx="1"/>
          </p:nvPr>
        </p:nvSpPr>
        <p:spPr>
          <a:xfrm>
            <a:off x="1103312" y="867104"/>
            <a:ext cx="8946541" cy="5990896"/>
          </a:xfrm>
        </p:spPr>
        <p:txBody>
          <a:bodyPr>
            <a:normAutofit/>
          </a:bodyPr>
          <a:lstStyle/>
          <a:p>
            <a:r>
              <a:rPr lang="de-AT" sz="2800" dirty="0"/>
              <a:t>Römer 8.28-29</a:t>
            </a:r>
          </a:p>
          <a:p>
            <a:r>
              <a:rPr lang="de-AT" sz="2800" dirty="0"/>
              <a:t>Der Weg…</a:t>
            </a:r>
          </a:p>
          <a:p>
            <a:r>
              <a:rPr lang="de-AT" sz="2800" dirty="0"/>
              <a:t>Mich mit meiner Vergangenheit versöhnen (ich kann sie ja nicht verändern…)</a:t>
            </a:r>
          </a:p>
          <a:p>
            <a:r>
              <a:rPr lang="de-AT" sz="2800" dirty="0"/>
              <a:t>Vergangenheit ist Erklärung, aber keine Entschuldigung (Rechtfertigung)</a:t>
            </a:r>
          </a:p>
          <a:p>
            <a:r>
              <a:rPr lang="de-AT" sz="2800" dirty="0"/>
              <a:t>Nicht in der Rückwendung leben</a:t>
            </a:r>
          </a:p>
          <a:p>
            <a:r>
              <a:rPr lang="de-AT" sz="2800" dirty="0"/>
              <a:t>Das Drehbuch meines Lebens kann noch einmal neu geschrieben werden.</a:t>
            </a:r>
          </a:p>
          <a:p>
            <a:r>
              <a:rPr lang="de-AT" sz="2800" dirty="0"/>
              <a:t>Dafür erfassen, was auf jeden Fall für mein Leben gilt:</a:t>
            </a:r>
            <a:endParaRPr lang="de-AT" dirty="0"/>
          </a:p>
        </p:txBody>
      </p:sp>
    </p:spTree>
    <p:extLst>
      <p:ext uri="{BB962C8B-B14F-4D97-AF65-F5344CB8AC3E}">
        <p14:creationId xmlns:p14="http://schemas.microsoft.com/office/powerpoint/2010/main" val="188769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itel 1">
            <a:extLst>
              <a:ext uri="{FF2B5EF4-FFF2-40B4-BE49-F238E27FC236}">
                <a16:creationId xmlns:a16="http://schemas.microsoft.com/office/drawing/2014/main" id="{E8058009-FD50-A5E1-6079-03F1CABE2169}"/>
              </a:ext>
            </a:extLst>
          </p:cNvPr>
          <p:cNvSpPr>
            <a:spLocks noGrp="1"/>
          </p:cNvSpPr>
          <p:nvPr>
            <p:ph type="title"/>
          </p:nvPr>
        </p:nvSpPr>
        <p:spPr>
          <a:xfrm>
            <a:off x="1981200" y="274638"/>
            <a:ext cx="7467600" cy="201612"/>
          </a:xfrm>
        </p:spPr>
        <p:txBody>
          <a:bodyPr/>
          <a:lstStyle/>
          <a:p>
            <a:endParaRPr lang="de-AT" altLang="de-DE"/>
          </a:p>
        </p:txBody>
      </p:sp>
      <p:sp>
        <p:nvSpPr>
          <p:cNvPr id="3" name="Inhaltsplatzhalter 2">
            <a:extLst>
              <a:ext uri="{FF2B5EF4-FFF2-40B4-BE49-F238E27FC236}">
                <a16:creationId xmlns:a16="http://schemas.microsoft.com/office/drawing/2014/main" id="{5926AFF7-21ED-A108-868C-C823458C7572}"/>
              </a:ext>
            </a:extLst>
          </p:cNvPr>
          <p:cNvSpPr>
            <a:spLocks noGrp="1"/>
          </p:cNvSpPr>
          <p:nvPr>
            <p:ph idx="1"/>
          </p:nvPr>
        </p:nvSpPr>
        <p:spPr>
          <a:xfrm>
            <a:off x="898634" y="820738"/>
            <a:ext cx="10436773" cy="6037262"/>
          </a:xfrm>
        </p:spPr>
        <p:txBody>
          <a:bodyPr>
            <a:normAutofit fontScale="92500" lnSpcReduction="20000"/>
          </a:bodyPr>
          <a:lstStyle/>
          <a:p>
            <a:pPr>
              <a:defRPr/>
            </a:pPr>
            <a:r>
              <a:rPr lang="de-AT" sz="3000" dirty="0"/>
              <a:t>Du bist nicht nur das Ergebnis deiner Vergangenheit. Du bist auch das Ergebnis deiner Zukunft.</a:t>
            </a:r>
          </a:p>
          <a:p>
            <a:pPr>
              <a:defRPr/>
            </a:pPr>
            <a:r>
              <a:rPr lang="de-AT" sz="3000" dirty="0"/>
              <a:t>Du bist nicht nur das, was andere aus dir gemacht haben, sondern das, was Gott in dir sieht und noch aus dir machen wird.</a:t>
            </a:r>
          </a:p>
          <a:p>
            <a:pPr>
              <a:defRPr/>
            </a:pPr>
            <a:r>
              <a:rPr lang="de-AT" sz="3000" dirty="0"/>
              <a:t>Du bist nicht der Knecht deiner Geschichte, </a:t>
            </a:r>
            <a:br>
              <a:rPr lang="de-AT" sz="3000" dirty="0"/>
            </a:br>
            <a:r>
              <a:rPr lang="de-AT" sz="3000" dirty="0"/>
              <a:t>sondern Kind Gottes.</a:t>
            </a:r>
          </a:p>
          <a:p>
            <a:pPr>
              <a:defRPr/>
            </a:pPr>
            <a:r>
              <a:rPr lang="de-AT" sz="3000" dirty="0"/>
              <a:t>Du bist nicht der Sklave deines Erbes, sondern ein Sohn der Verheißung.</a:t>
            </a:r>
          </a:p>
          <a:p>
            <a:pPr>
              <a:defRPr/>
            </a:pPr>
            <a:r>
              <a:rPr lang="de-AT" sz="3000" dirty="0"/>
              <a:t>Nicht wo du herkommst, sondern wo ER mit dir hingeht … nicht was du hinter dir hast, sondern, was ER mit dir vorhat – das zählt!</a:t>
            </a:r>
          </a:p>
          <a:p>
            <a:pPr>
              <a:defRPr/>
            </a:pPr>
            <a:r>
              <a:rPr lang="de-AT" sz="3000" dirty="0"/>
              <a:t>Nicht was dich ausmacht (lebensgeschichtlich), sondern was ER aus dir macht!</a:t>
            </a:r>
            <a:endParaRPr lang="de-AT" sz="2600" dirty="0"/>
          </a:p>
          <a:p>
            <a:pPr>
              <a:defRPr/>
            </a:pPr>
            <a:endParaRPr lang="de-AT"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34" name="Oval 10">
            <a:extLst>
              <a:ext uri="{FF2B5EF4-FFF2-40B4-BE49-F238E27FC236}">
                <a16:creationId xmlns:a16="http://schemas.microsoft.com/office/drawing/2014/main" id="{CE7D1D43-40EF-7D98-E49D-9FA54640D0A5}"/>
              </a:ext>
            </a:extLst>
          </p:cNvPr>
          <p:cNvSpPr>
            <a:spLocks noChangeArrowheads="1"/>
          </p:cNvSpPr>
          <p:nvPr/>
        </p:nvSpPr>
        <p:spPr bwMode="auto">
          <a:xfrm>
            <a:off x="2984501" y="2382838"/>
            <a:ext cx="993775" cy="1008062"/>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5" name="Rectangle 11">
            <a:extLst>
              <a:ext uri="{FF2B5EF4-FFF2-40B4-BE49-F238E27FC236}">
                <a16:creationId xmlns:a16="http://schemas.microsoft.com/office/drawing/2014/main" id="{E8CC17C6-61DB-CDBE-5102-4018BCFF36A1}"/>
              </a:ext>
            </a:extLst>
          </p:cNvPr>
          <p:cNvSpPr>
            <a:spLocks noChangeArrowheads="1"/>
          </p:cNvSpPr>
          <p:nvPr/>
        </p:nvSpPr>
        <p:spPr bwMode="auto">
          <a:xfrm>
            <a:off x="3033714" y="5099050"/>
            <a:ext cx="871537" cy="882650"/>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6" name="Group 14">
            <a:extLst>
              <a:ext uri="{FF2B5EF4-FFF2-40B4-BE49-F238E27FC236}">
                <a16:creationId xmlns:a16="http://schemas.microsoft.com/office/drawing/2014/main" id="{0412D162-BF99-D489-0B66-1420EC7FDEEF}"/>
              </a:ext>
            </a:extLst>
          </p:cNvPr>
          <p:cNvGrpSpPr>
            <a:grpSpLocks/>
          </p:cNvGrpSpPr>
          <p:nvPr/>
        </p:nvGrpSpPr>
        <p:grpSpPr bwMode="auto">
          <a:xfrm>
            <a:off x="2984501" y="3822701"/>
            <a:ext cx="995363" cy="931863"/>
            <a:chOff x="2426" y="1888"/>
            <a:chExt cx="726" cy="726"/>
          </a:xfrm>
        </p:grpSpPr>
        <p:sp>
          <p:nvSpPr>
            <p:cNvPr id="77852" name="Oval 15">
              <a:extLst>
                <a:ext uri="{FF2B5EF4-FFF2-40B4-BE49-F238E27FC236}">
                  <a16:creationId xmlns:a16="http://schemas.microsoft.com/office/drawing/2014/main" id="{4E78EB36-DA7B-8773-1B8D-984CF36066A6}"/>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53" name="Line 16">
              <a:extLst>
                <a:ext uri="{FF2B5EF4-FFF2-40B4-BE49-F238E27FC236}">
                  <a16:creationId xmlns:a16="http://schemas.microsoft.com/office/drawing/2014/main" id="{14C136E1-65D5-3AE3-B422-C84E9F05FB55}"/>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4" name="Line 17">
              <a:extLst>
                <a:ext uri="{FF2B5EF4-FFF2-40B4-BE49-F238E27FC236}">
                  <a16:creationId xmlns:a16="http://schemas.microsoft.com/office/drawing/2014/main" id="{0F729ACA-4A8F-CB61-140C-2067D9D895FD}"/>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5" name="Line 18">
              <a:extLst>
                <a:ext uri="{FF2B5EF4-FFF2-40B4-BE49-F238E27FC236}">
                  <a16:creationId xmlns:a16="http://schemas.microsoft.com/office/drawing/2014/main" id="{BAFA8855-AA8B-309D-047E-8F1CFBC3B1ED}"/>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37" name="AutoShape 26">
            <a:extLst>
              <a:ext uri="{FF2B5EF4-FFF2-40B4-BE49-F238E27FC236}">
                <a16:creationId xmlns:a16="http://schemas.microsoft.com/office/drawing/2014/main" id="{AB193110-3D8E-3CC8-1165-FD3D33E57F04}"/>
              </a:ext>
            </a:extLst>
          </p:cNvPr>
          <p:cNvSpPr>
            <a:spLocks noChangeArrowheads="1"/>
          </p:cNvSpPr>
          <p:nvPr/>
        </p:nvSpPr>
        <p:spPr bwMode="auto">
          <a:xfrm>
            <a:off x="3127376" y="2463801"/>
            <a:ext cx="684213" cy="568325"/>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8" name="Textfeld 1">
            <a:extLst>
              <a:ext uri="{FF2B5EF4-FFF2-40B4-BE49-F238E27FC236}">
                <a16:creationId xmlns:a16="http://schemas.microsoft.com/office/drawing/2014/main" id="{D4CE1534-2F9A-4AC1-CA63-B072530441B9}"/>
              </a:ext>
            </a:extLst>
          </p:cNvPr>
          <p:cNvSpPr txBox="1">
            <a:spLocks noChangeArrowheads="1"/>
          </p:cNvSpPr>
          <p:nvPr/>
        </p:nvSpPr>
        <p:spPr bwMode="auto">
          <a:xfrm>
            <a:off x="2100263" y="6062663"/>
            <a:ext cx="2783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800" dirty="0"/>
              <a:t>Geschöpf Gottes</a:t>
            </a:r>
            <a:endParaRPr lang="de-AT" altLang="de-DE" sz="2400" dirty="0"/>
          </a:p>
        </p:txBody>
      </p:sp>
      <p:grpSp>
        <p:nvGrpSpPr>
          <p:cNvPr id="77841" name="Group 8">
            <a:extLst>
              <a:ext uri="{FF2B5EF4-FFF2-40B4-BE49-F238E27FC236}">
                <a16:creationId xmlns:a16="http://schemas.microsoft.com/office/drawing/2014/main" id="{484B0987-9ABB-77EE-37DB-F8406180E9CA}"/>
              </a:ext>
            </a:extLst>
          </p:cNvPr>
          <p:cNvGrpSpPr>
            <a:grpSpLocks/>
          </p:cNvGrpSpPr>
          <p:nvPr/>
        </p:nvGrpSpPr>
        <p:grpSpPr bwMode="auto">
          <a:xfrm>
            <a:off x="5514975" y="271463"/>
            <a:ext cx="1295400" cy="1079500"/>
            <a:chOff x="1111" y="981"/>
            <a:chExt cx="816" cy="680"/>
          </a:xfrm>
        </p:grpSpPr>
        <p:sp>
          <p:nvSpPr>
            <p:cNvPr id="77848" name="AutoShape 4">
              <a:extLst>
                <a:ext uri="{FF2B5EF4-FFF2-40B4-BE49-F238E27FC236}">
                  <a16:creationId xmlns:a16="http://schemas.microsoft.com/office/drawing/2014/main" id="{932BC318-4F70-81C0-448C-6BD071DBDA3D}"/>
                </a:ext>
              </a:extLst>
            </p:cNvPr>
            <p:cNvSpPr>
              <a:spLocks noChangeArrowheads="1"/>
            </p:cNvSpPr>
            <p:nvPr/>
          </p:nvSpPr>
          <p:spPr bwMode="auto">
            <a:xfrm>
              <a:off x="1111" y="981"/>
              <a:ext cx="816" cy="680"/>
            </a:xfrm>
            <a:prstGeom prst="triangle">
              <a:avLst>
                <a:gd name="adj" fmla="val 50000"/>
              </a:avLst>
            </a:prstGeom>
            <a:solidFill>
              <a:srgbClr val="EDFF47"/>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49" name="Line 5">
              <a:extLst>
                <a:ext uri="{FF2B5EF4-FFF2-40B4-BE49-F238E27FC236}">
                  <a16:creationId xmlns:a16="http://schemas.microsoft.com/office/drawing/2014/main" id="{8720936E-D8D1-CFB8-C8B0-27D7043C25C8}"/>
                </a:ext>
              </a:extLst>
            </p:cNvPr>
            <p:cNvSpPr>
              <a:spLocks noChangeShapeType="1"/>
            </p:cNvSpPr>
            <p:nvPr/>
          </p:nvSpPr>
          <p:spPr bwMode="auto">
            <a:xfrm flipV="1">
              <a:off x="1111"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0" name="Line 6">
              <a:extLst>
                <a:ext uri="{FF2B5EF4-FFF2-40B4-BE49-F238E27FC236}">
                  <a16:creationId xmlns:a16="http://schemas.microsoft.com/office/drawing/2014/main" id="{B50AA546-E2C7-6043-D105-BC380BC6D8BD}"/>
                </a:ext>
              </a:extLst>
            </p:cNvPr>
            <p:cNvSpPr>
              <a:spLocks noChangeShapeType="1"/>
            </p:cNvSpPr>
            <p:nvPr/>
          </p:nvSpPr>
          <p:spPr bwMode="auto">
            <a:xfrm>
              <a:off x="1519" y="981"/>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1" name="Line 7">
              <a:extLst>
                <a:ext uri="{FF2B5EF4-FFF2-40B4-BE49-F238E27FC236}">
                  <a16:creationId xmlns:a16="http://schemas.microsoft.com/office/drawing/2014/main" id="{03FFB182-2FD2-E7B1-D830-B83A67BD2AF8}"/>
                </a:ext>
              </a:extLst>
            </p:cNvPr>
            <p:cNvSpPr>
              <a:spLocks noChangeShapeType="1"/>
            </p:cNvSpPr>
            <p:nvPr/>
          </p:nvSpPr>
          <p:spPr bwMode="auto">
            <a:xfrm flipH="1" flipV="1">
              <a:off x="1519"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cxnSp>
        <p:nvCxnSpPr>
          <p:cNvPr id="6" name="Gerade Verbindung 5">
            <a:extLst>
              <a:ext uri="{FF2B5EF4-FFF2-40B4-BE49-F238E27FC236}">
                <a16:creationId xmlns:a16="http://schemas.microsoft.com/office/drawing/2014/main" id="{A3DC1ADC-5741-964A-A58D-1F77B1AB3850}"/>
              </a:ext>
            </a:extLst>
          </p:cNvPr>
          <p:cNvCxnSpPr/>
          <p:nvPr/>
        </p:nvCxnSpPr>
        <p:spPr>
          <a:xfrm flipH="1">
            <a:off x="4224339" y="1628776"/>
            <a:ext cx="935037" cy="56832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77846" name="Textfeld 11">
            <a:extLst>
              <a:ext uri="{FF2B5EF4-FFF2-40B4-BE49-F238E27FC236}">
                <a16:creationId xmlns:a16="http://schemas.microsoft.com/office/drawing/2014/main" id="{4B0462DF-8EAD-E4B9-6914-60F00EB080AD}"/>
              </a:ext>
            </a:extLst>
          </p:cNvPr>
          <p:cNvSpPr txBox="1">
            <a:spLocks noChangeArrowheads="1"/>
          </p:cNvSpPr>
          <p:nvPr/>
        </p:nvSpPr>
        <p:spPr bwMode="auto">
          <a:xfrm>
            <a:off x="9625014" y="4244975"/>
            <a:ext cx="1847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dirty="0"/>
          </a:p>
          <a:p>
            <a:pPr eaLnBrk="1" hangingPunct="1">
              <a:spcBef>
                <a:spcPct val="0"/>
              </a:spcBef>
              <a:buClrTx/>
              <a:buSzTx/>
              <a:buFontTx/>
              <a:buNone/>
            </a:pPr>
            <a:endParaRPr lang="de-AT" altLang="de-DE" sz="1800" dirty="0"/>
          </a:p>
        </p:txBody>
      </p:sp>
      <p:sp>
        <p:nvSpPr>
          <p:cNvPr id="2" name="Textfeld 1">
            <a:extLst>
              <a:ext uri="{FF2B5EF4-FFF2-40B4-BE49-F238E27FC236}">
                <a16:creationId xmlns:a16="http://schemas.microsoft.com/office/drawing/2014/main" id="{10160E87-AA27-1162-162C-8D44EFB92868}"/>
              </a:ext>
            </a:extLst>
          </p:cNvPr>
          <p:cNvSpPr txBox="1"/>
          <p:nvPr/>
        </p:nvSpPr>
        <p:spPr>
          <a:xfrm>
            <a:off x="5959365" y="2044005"/>
            <a:ext cx="4166525" cy="1384995"/>
          </a:xfrm>
          <a:prstGeom prst="rect">
            <a:avLst/>
          </a:prstGeom>
          <a:noFill/>
        </p:spPr>
        <p:txBody>
          <a:bodyPr wrap="none" rtlCol="0">
            <a:spAutoFit/>
          </a:bodyPr>
          <a:lstStyle/>
          <a:p>
            <a:r>
              <a:rPr lang="de-AT" sz="2800" dirty="0"/>
              <a:t>Gott im Menschen </a:t>
            </a:r>
          </a:p>
          <a:p>
            <a:r>
              <a:rPr lang="de-AT" sz="2800" dirty="0"/>
              <a:t>macht den Menschen </a:t>
            </a:r>
          </a:p>
          <a:p>
            <a:r>
              <a:rPr lang="de-AT" sz="2800" dirty="0"/>
              <a:t>zum Menschen</a:t>
            </a:r>
            <a:endParaRPr lang="de-AT" dirty="0"/>
          </a:p>
        </p:txBody>
      </p:sp>
      <p:sp>
        <p:nvSpPr>
          <p:cNvPr id="3" name="Textfeld 2">
            <a:extLst>
              <a:ext uri="{FF2B5EF4-FFF2-40B4-BE49-F238E27FC236}">
                <a16:creationId xmlns:a16="http://schemas.microsoft.com/office/drawing/2014/main" id="{F7D1DA31-4089-0F3D-05E6-1320E19B3E3A}"/>
              </a:ext>
            </a:extLst>
          </p:cNvPr>
          <p:cNvSpPr txBox="1"/>
          <p:nvPr/>
        </p:nvSpPr>
        <p:spPr>
          <a:xfrm>
            <a:off x="5665854" y="3975665"/>
            <a:ext cx="6526146" cy="2246769"/>
          </a:xfrm>
          <a:prstGeom prst="rect">
            <a:avLst/>
          </a:prstGeom>
          <a:noFill/>
        </p:spPr>
        <p:txBody>
          <a:bodyPr wrap="none" rtlCol="0">
            <a:spAutoFit/>
          </a:bodyPr>
          <a:lstStyle/>
          <a:p>
            <a:r>
              <a:rPr lang="de-AT" sz="2800" dirty="0"/>
              <a:t>Ebenbild (</a:t>
            </a:r>
            <a:r>
              <a:rPr lang="de-AT" sz="2800" dirty="0" err="1"/>
              <a:t>Tzelem</a:t>
            </a:r>
            <a:r>
              <a:rPr lang="de-AT" sz="2800" dirty="0"/>
              <a:t>, Demuth)</a:t>
            </a:r>
          </a:p>
          <a:p>
            <a:r>
              <a:rPr lang="de-AT" sz="2800" dirty="0"/>
              <a:t>Dreifaches Leben: </a:t>
            </a:r>
            <a:br>
              <a:rPr lang="de-AT" sz="2800" dirty="0"/>
            </a:br>
            <a:r>
              <a:rPr lang="de-AT" sz="2800" dirty="0"/>
              <a:t>Geist, Seele, Leib</a:t>
            </a:r>
          </a:p>
          <a:p>
            <a:r>
              <a:rPr lang="de-AT" sz="2800" dirty="0"/>
              <a:t>(1 Mose 1.26-27 – 1 Mose 2.7</a:t>
            </a:r>
          </a:p>
          <a:p>
            <a:r>
              <a:rPr lang="de-AT" sz="2800" dirty="0"/>
              <a:t>1 Thessalonicher 5.23 – Hebräer 4.12)</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57E682-2810-103C-81FC-DC70AB45EBCC}"/>
              </a:ext>
            </a:extLst>
          </p:cNvPr>
          <p:cNvSpPr>
            <a:spLocks noGrp="1"/>
          </p:cNvSpPr>
          <p:nvPr>
            <p:ph type="title"/>
          </p:nvPr>
        </p:nvSpPr>
        <p:spPr>
          <a:xfrm>
            <a:off x="646111" y="452718"/>
            <a:ext cx="9404723" cy="156883"/>
          </a:xfrm>
        </p:spPr>
        <p:txBody>
          <a:bodyPr/>
          <a:lstStyle/>
          <a:p>
            <a:endParaRPr lang="de-AT" dirty="0"/>
          </a:p>
        </p:txBody>
      </p:sp>
      <p:sp>
        <p:nvSpPr>
          <p:cNvPr id="3" name="Inhaltsplatzhalter 2">
            <a:extLst>
              <a:ext uri="{FF2B5EF4-FFF2-40B4-BE49-F238E27FC236}">
                <a16:creationId xmlns:a16="http://schemas.microsoft.com/office/drawing/2014/main" id="{C7F19AC9-3BD9-FA58-D07C-2BAA3B53A0DC}"/>
              </a:ext>
            </a:extLst>
          </p:cNvPr>
          <p:cNvSpPr>
            <a:spLocks noGrp="1"/>
          </p:cNvSpPr>
          <p:nvPr>
            <p:ph idx="1"/>
          </p:nvPr>
        </p:nvSpPr>
        <p:spPr>
          <a:xfrm>
            <a:off x="1104293" y="976691"/>
            <a:ext cx="8946541" cy="5428592"/>
          </a:xfrm>
        </p:spPr>
        <p:txBody>
          <a:bodyPr/>
          <a:lstStyle/>
          <a:p>
            <a:r>
              <a:rPr lang="de-AT" sz="2800" dirty="0"/>
              <a:t>Die Zusage Gottes: „Mir bist du wichtig!“</a:t>
            </a:r>
          </a:p>
          <a:p>
            <a:r>
              <a:rPr lang="de-AT" sz="2800" dirty="0"/>
              <a:t>Seele und Geist entkoppeln: In meiner Seele ist nicht die Wahrheit über Gott.</a:t>
            </a:r>
          </a:p>
          <a:p>
            <a:r>
              <a:rPr lang="de-AT" sz="2800" dirty="0"/>
              <a:t>Dafür aus dem Wort noch einmal hören, was für Gedanken ER über mich hat.</a:t>
            </a:r>
            <a:br>
              <a:rPr lang="de-AT" sz="2800" dirty="0"/>
            </a:br>
            <a:r>
              <a:rPr lang="de-AT" sz="2800" dirty="0"/>
              <a:t>(Römer 8.28-29 &amp; Galater 4.19)</a:t>
            </a:r>
          </a:p>
          <a:p>
            <a:r>
              <a:rPr lang="de-AT" sz="2800" dirty="0"/>
              <a:t>Seele und Geist nun wieder zusammenbringen</a:t>
            </a:r>
          </a:p>
          <a:p>
            <a:r>
              <a:rPr lang="de-AT" sz="2800" dirty="0"/>
              <a:t>Der Heilige Geist zaubert dabei nichts weg, sondern bearbeitet zusammen mit uns (Römer 8.28!) die Muster auf seine Weise…</a:t>
            </a:r>
          </a:p>
          <a:p>
            <a:r>
              <a:rPr lang="de-AT" sz="2800" dirty="0"/>
              <a:t>…und: Geduld, Geduld, Geduld… </a:t>
            </a:r>
            <a:endParaRPr lang="de-AT" dirty="0"/>
          </a:p>
        </p:txBody>
      </p:sp>
    </p:spTree>
    <p:extLst>
      <p:ext uri="{BB962C8B-B14F-4D97-AF65-F5344CB8AC3E}">
        <p14:creationId xmlns:p14="http://schemas.microsoft.com/office/powerpoint/2010/main" val="44508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7F7E50-D13D-2575-4A4B-4D1DA9A38579}"/>
              </a:ext>
            </a:extLst>
          </p:cNvPr>
          <p:cNvSpPr>
            <a:spLocks noGrp="1"/>
          </p:cNvSpPr>
          <p:nvPr>
            <p:ph type="title"/>
          </p:nvPr>
        </p:nvSpPr>
        <p:spPr>
          <a:xfrm>
            <a:off x="110359" y="47625"/>
            <a:ext cx="11966027" cy="803713"/>
          </a:xfrm>
        </p:spPr>
        <p:txBody>
          <a:bodyPr/>
          <a:lstStyle/>
          <a:p>
            <a:pPr>
              <a:defRPr/>
            </a:pPr>
            <a:r>
              <a:rPr lang="de-AT" sz="3600" dirty="0"/>
              <a:t>Unsere Verantwortung – und unser Vermögen</a:t>
            </a:r>
          </a:p>
        </p:txBody>
      </p:sp>
      <p:sp>
        <p:nvSpPr>
          <p:cNvPr id="3" name="Inhaltsplatzhalter 2">
            <a:extLst>
              <a:ext uri="{FF2B5EF4-FFF2-40B4-BE49-F238E27FC236}">
                <a16:creationId xmlns:a16="http://schemas.microsoft.com/office/drawing/2014/main" id="{9859B349-172D-4936-2F56-E5714C49E58D}"/>
              </a:ext>
            </a:extLst>
          </p:cNvPr>
          <p:cNvSpPr>
            <a:spLocks noGrp="1"/>
          </p:cNvSpPr>
          <p:nvPr>
            <p:ph idx="1"/>
          </p:nvPr>
        </p:nvSpPr>
        <p:spPr>
          <a:xfrm>
            <a:off x="867103" y="851338"/>
            <a:ext cx="10469591" cy="6006663"/>
          </a:xfrm>
        </p:spPr>
        <p:txBody>
          <a:bodyPr>
            <a:normAutofit fontScale="77500" lnSpcReduction="20000"/>
          </a:bodyPr>
          <a:lstStyle/>
          <a:p>
            <a:pPr>
              <a:defRPr/>
            </a:pPr>
            <a:r>
              <a:rPr lang="de-AT" sz="3400" dirty="0"/>
              <a:t>Freier Wille? (Erasmus, Arminius)</a:t>
            </a:r>
          </a:p>
          <a:p>
            <a:pPr>
              <a:defRPr/>
            </a:pPr>
            <a:r>
              <a:rPr lang="de-AT" sz="3400" dirty="0"/>
              <a:t>Unfreier Wille? (Luther, Calvin)</a:t>
            </a:r>
            <a:br>
              <a:rPr lang="de-AT" sz="3400" dirty="0"/>
            </a:br>
            <a:r>
              <a:rPr lang="de-AT" sz="3400" dirty="0"/>
              <a:t>(Epheser 2.1,5 &amp; Johannes 5.24 – Der Mensch tot, blind, taub, lahm … „Erweckung“ – Offenbarung 3.1-2)</a:t>
            </a:r>
          </a:p>
          <a:p>
            <a:pPr>
              <a:defRPr/>
            </a:pPr>
            <a:r>
              <a:rPr lang="de-AT" sz="3400" dirty="0"/>
              <a:t>Gott zieht – jeden!</a:t>
            </a:r>
            <a:br>
              <a:rPr lang="de-AT" sz="3400" dirty="0"/>
            </a:br>
            <a:r>
              <a:rPr lang="de-AT" sz="3400" dirty="0"/>
              <a:t>(Johannes 6.44-</a:t>
            </a:r>
            <a:r>
              <a:rPr lang="de-AT" sz="3400" u="sng" dirty="0"/>
              <a:t>45</a:t>
            </a:r>
            <a:r>
              <a:rPr lang="de-AT" sz="3400" dirty="0"/>
              <a:t>; </a:t>
            </a:r>
            <a:r>
              <a:rPr lang="de-AT" sz="3400" dirty="0" err="1"/>
              <a:t>vgl</a:t>
            </a:r>
            <a:r>
              <a:rPr lang="de-AT" sz="3400" dirty="0"/>
              <a:t> auch Johannes 16.8 – der (ganzen!) Welt wird der Heilige Geist die Augen auftun…) – Sprüche 20.12 (Ein hörendes Ohr und ein sehendes Auge…)</a:t>
            </a:r>
          </a:p>
          <a:p>
            <a:pPr>
              <a:defRPr/>
            </a:pPr>
            <a:r>
              <a:rPr lang="de-AT" sz="3400" dirty="0"/>
              <a:t>„Vorauslaufende Gnade“ – befähigter Wille</a:t>
            </a:r>
            <a:br>
              <a:rPr lang="de-AT" sz="3400" dirty="0"/>
            </a:br>
            <a:r>
              <a:rPr lang="de-AT" sz="3400" dirty="0"/>
              <a:t>Eine Entscheidung, die mir Gott ermöglicht – und die dann auch meine Verantwortung ist…</a:t>
            </a:r>
          </a:p>
          <a:p>
            <a:pPr>
              <a:defRPr/>
            </a:pPr>
            <a:r>
              <a:rPr lang="de-AT" sz="3400" dirty="0"/>
              <a:t>Das Ergebnis des Heils – ein befreiter Wille</a:t>
            </a:r>
          </a:p>
          <a:p>
            <a:pPr>
              <a:defRPr/>
            </a:pPr>
            <a:r>
              <a:rPr lang="de-AT" sz="3400" dirty="0"/>
              <a:t>(Indikativ = Zusage, Zuspruch; Imperativ = Aufforderung, Anspruch)</a:t>
            </a:r>
          </a:p>
          <a:p>
            <a:pPr>
              <a:defRPr/>
            </a:pPr>
            <a:r>
              <a:rPr lang="de-AT" sz="3400" dirty="0"/>
              <a:t>Sind wir Christus verfügbar, werden wir von ihm auch befähigt!</a:t>
            </a:r>
            <a:endParaRPr lang="de-AT"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A64CB2D-4B46-B875-A7DD-E210CEB1DD87}"/>
              </a:ext>
            </a:extLst>
          </p:cNvPr>
          <p:cNvSpPr>
            <a:spLocks noGrp="1"/>
          </p:cNvSpPr>
          <p:nvPr>
            <p:ph type="ctrTitle"/>
          </p:nvPr>
        </p:nvSpPr>
        <p:spPr/>
        <p:txBody>
          <a:bodyPr/>
          <a:lstStyle/>
          <a:p>
            <a:r>
              <a:rPr lang="de-AT" sz="4800" dirty="0"/>
              <a:t>Aus seiner Gegenwart leben</a:t>
            </a:r>
            <a:br>
              <a:rPr lang="de-AT" sz="4800" dirty="0"/>
            </a:br>
            <a:r>
              <a:rPr lang="de-AT" sz="4800" dirty="0"/>
              <a:t>Seine Gegenwart praktizieren</a:t>
            </a:r>
          </a:p>
        </p:txBody>
      </p:sp>
      <p:sp>
        <p:nvSpPr>
          <p:cNvPr id="5" name="Untertitel 4">
            <a:extLst>
              <a:ext uri="{FF2B5EF4-FFF2-40B4-BE49-F238E27FC236}">
                <a16:creationId xmlns:a16="http://schemas.microsoft.com/office/drawing/2014/main" id="{15EDDF47-700E-0C98-8BA3-8580AA778B68}"/>
              </a:ext>
            </a:extLst>
          </p:cNvPr>
          <p:cNvSpPr>
            <a:spLocks noGrp="1"/>
          </p:cNvSpPr>
          <p:nvPr>
            <p:ph type="subTitle" idx="1"/>
          </p:nvPr>
        </p:nvSpPr>
        <p:spPr/>
        <p:txBody>
          <a:bodyPr/>
          <a:lstStyle/>
          <a:p>
            <a:endParaRPr lang="de-AT"/>
          </a:p>
        </p:txBody>
      </p:sp>
    </p:spTree>
    <p:extLst>
      <p:ext uri="{BB962C8B-B14F-4D97-AF65-F5344CB8AC3E}">
        <p14:creationId xmlns:p14="http://schemas.microsoft.com/office/powerpoint/2010/main" val="41307407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6E2F11-8361-4C27-B3F8-526CD94F37A3}"/>
              </a:ext>
            </a:extLst>
          </p:cNvPr>
          <p:cNvSpPr>
            <a:spLocks noGrp="1"/>
          </p:cNvSpPr>
          <p:nvPr>
            <p:ph type="title"/>
          </p:nvPr>
        </p:nvSpPr>
        <p:spPr>
          <a:xfrm>
            <a:off x="3143672" y="51148"/>
            <a:ext cx="6172200" cy="130969"/>
          </a:xfrm>
        </p:spPr>
        <p:txBody>
          <a:bodyPr/>
          <a:lstStyle/>
          <a:p>
            <a:pPr>
              <a:defRPr/>
            </a:pPr>
            <a:endParaRPr lang="de-AT" dirty="0"/>
          </a:p>
        </p:txBody>
      </p:sp>
      <p:sp>
        <p:nvSpPr>
          <p:cNvPr id="3" name="Inhaltsplatzhalter 2">
            <a:extLst>
              <a:ext uri="{FF2B5EF4-FFF2-40B4-BE49-F238E27FC236}">
                <a16:creationId xmlns:a16="http://schemas.microsoft.com/office/drawing/2014/main" id="{0079306E-7F15-49B3-B388-B89EFC72D0F7}"/>
              </a:ext>
            </a:extLst>
          </p:cNvPr>
          <p:cNvSpPr>
            <a:spLocks noGrp="1"/>
          </p:cNvSpPr>
          <p:nvPr>
            <p:ph idx="1"/>
          </p:nvPr>
        </p:nvSpPr>
        <p:spPr>
          <a:xfrm>
            <a:off x="819807" y="548680"/>
            <a:ext cx="10499834" cy="6258173"/>
          </a:xfrm>
        </p:spPr>
        <p:txBody>
          <a:bodyPr>
            <a:noAutofit/>
          </a:bodyPr>
          <a:lstStyle/>
          <a:p>
            <a:pPr>
              <a:defRPr/>
            </a:pPr>
            <a:r>
              <a:rPr lang="de-DE" sz="2800" dirty="0">
                <a:effectLst/>
              </a:rPr>
              <a:t>Zuerst die Erinnerung ein paar biblische Hinweise, die das geheimnisvolle Ineinander / Miteinander des Wirkens Jesu an mir und durch meine Seele anzeigen:</a:t>
            </a:r>
            <a:endParaRPr lang="de-AT" sz="2800" dirty="0">
              <a:effectLst/>
            </a:endParaRPr>
          </a:p>
          <a:p>
            <a:pPr>
              <a:defRPr/>
            </a:pPr>
            <a:r>
              <a:rPr lang="de-DE" sz="2800" b="1" i="1" dirty="0">
                <a:effectLst/>
              </a:rPr>
              <a:t>Kolosser 2.9-10</a:t>
            </a:r>
            <a:r>
              <a:rPr lang="de-DE" sz="2800" dirty="0">
                <a:effectLst/>
              </a:rPr>
              <a:t> – seine ganze Fülle ist mir verfügbar gemacht!</a:t>
            </a:r>
          </a:p>
          <a:p>
            <a:pPr>
              <a:defRPr/>
            </a:pPr>
            <a:r>
              <a:rPr lang="de-DE" sz="2800" b="1" i="1" dirty="0">
                <a:effectLst/>
              </a:rPr>
              <a:t>Philipper 2.12-13 </a:t>
            </a:r>
            <a:r>
              <a:rPr lang="de-DE" sz="2800" dirty="0">
                <a:effectLst/>
              </a:rPr>
              <a:t>– schaffet… Gott wirkt Wollen und Vollbringen</a:t>
            </a:r>
            <a:endParaRPr lang="de-AT" sz="2800" dirty="0">
              <a:effectLst/>
            </a:endParaRPr>
          </a:p>
          <a:p>
            <a:pPr>
              <a:defRPr/>
            </a:pPr>
            <a:r>
              <a:rPr lang="de-DE" sz="2800" b="1" i="1" dirty="0">
                <a:effectLst/>
              </a:rPr>
              <a:t>Kolosser 1.27-29</a:t>
            </a:r>
            <a:r>
              <a:rPr lang="de-DE" sz="2800" dirty="0">
                <a:effectLst/>
              </a:rPr>
              <a:t> – „…ich ringe in der Kraft dessen, der kräftig in mir wirkt.“</a:t>
            </a:r>
            <a:endParaRPr lang="de-AT" sz="2800" dirty="0">
              <a:effectLst/>
            </a:endParaRPr>
          </a:p>
          <a:p>
            <a:pPr>
              <a:defRPr/>
            </a:pPr>
            <a:r>
              <a:rPr lang="de-DE" sz="2800" b="1" i="1" dirty="0">
                <a:effectLst/>
              </a:rPr>
              <a:t>Römer 8.28</a:t>
            </a:r>
            <a:r>
              <a:rPr lang="de-DE" sz="2800" dirty="0">
                <a:effectLst/>
              </a:rPr>
              <a:t> – „</a:t>
            </a:r>
            <a:r>
              <a:rPr lang="de-DE" sz="2800" b="1" dirty="0">
                <a:effectLst/>
              </a:rPr>
              <a:t>Wir wissen, dass Gott </a:t>
            </a:r>
            <a:r>
              <a:rPr lang="de-DE" sz="2800" b="1" i="1" dirty="0">
                <a:effectLst/>
              </a:rPr>
              <a:t>zusammen</a:t>
            </a:r>
            <a:r>
              <a:rPr lang="de-DE" sz="2800" b="1" dirty="0">
                <a:effectLst/>
              </a:rPr>
              <a:t> mit denen, die ihn lieben, in allen Dingen </a:t>
            </a:r>
            <a:r>
              <a:rPr lang="de-DE" sz="2800" b="1" i="1" dirty="0">
                <a:effectLst/>
              </a:rPr>
              <a:t>wirkt (gr. </a:t>
            </a:r>
            <a:r>
              <a:rPr lang="de-DE" sz="2800" b="1" i="1" dirty="0" err="1">
                <a:effectLst/>
              </a:rPr>
              <a:t>synergeo</a:t>
            </a:r>
            <a:r>
              <a:rPr lang="de-DE" sz="2800" b="1" i="1" dirty="0">
                <a:effectLst/>
              </a:rPr>
              <a:t>)</a:t>
            </a:r>
            <a:r>
              <a:rPr lang="de-DE" sz="2800" b="1" dirty="0">
                <a:effectLst/>
              </a:rPr>
              <a:t>, um das Gute (Beste) zu bewirken (zu schaffen, zustande zu bringen).“</a:t>
            </a:r>
            <a:endParaRPr lang="de-AT" sz="2800" dirty="0">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C6474469-CEC4-4279-8706-6A41E550F291}"/>
              </a:ext>
            </a:extLst>
          </p:cNvPr>
          <p:cNvSpPr>
            <a:spLocks noGrp="1" noChangeArrowheads="1"/>
          </p:cNvSpPr>
          <p:nvPr>
            <p:ph type="title"/>
          </p:nvPr>
        </p:nvSpPr>
        <p:spPr>
          <a:xfrm>
            <a:off x="3004523" y="58339"/>
            <a:ext cx="6172200" cy="798910"/>
          </a:xfrm>
        </p:spPr>
        <p:txBody>
          <a:bodyPr/>
          <a:lstStyle/>
          <a:p>
            <a:pPr eaLnBrk="1" hangingPunct="1">
              <a:defRPr/>
            </a:pPr>
            <a:r>
              <a:rPr lang="de-DE" sz="2800" b="1" dirty="0"/>
              <a:t>Aus Seiner Gegenwart leben</a:t>
            </a:r>
            <a:br>
              <a:rPr lang="de-DE" sz="2800" b="1" dirty="0"/>
            </a:br>
            <a:r>
              <a:rPr lang="de-DE" sz="2800" b="1" dirty="0"/>
              <a:t>Die Gegenwart Gottes praktizieren</a:t>
            </a:r>
          </a:p>
        </p:txBody>
      </p:sp>
      <p:sp>
        <p:nvSpPr>
          <p:cNvPr id="97283" name="Rectangle 3">
            <a:extLst>
              <a:ext uri="{FF2B5EF4-FFF2-40B4-BE49-F238E27FC236}">
                <a16:creationId xmlns:a16="http://schemas.microsoft.com/office/drawing/2014/main" id="{1EEEE13E-32E9-47A3-8BEA-C7E205936B4C}"/>
              </a:ext>
            </a:extLst>
          </p:cNvPr>
          <p:cNvSpPr>
            <a:spLocks noGrp="1" noChangeArrowheads="1"/>
          </p:cNvSpPr>
          <p:nvPr>
            <p:ph type="body" idx="1"/>
          </p:nvPr>
        </p:nvSpPr>
        <p:spPr>
          <a:xfrm>
            <a:off x="709448" y="1052736"/>
            <a:ext cx="11482551" cy="6120574"/>
          </a:xfrm>
        </p:spPr>
        <p:txBody>
          <a:bodyPr>
            <a:noAutofit/>
          </a:bodyPr>
          <a:lstStyle/>
          <a:p>
            <a:pPr eaLnBrk="1" hangingPunct="1">
              <a:lnSpc>
                <a:spcPct val="90000"/>
              </a:lnSpc>
              <a:defRPr/>
            </a:pPr>
            <a:r>
              <a:rPr lang="de-DE" sz="2600" dirty="0"/>
              <a:t>Die Gegenwart Jesu – Christus in mir – ist das eine Richtigkeit, eine Wahrheit – oder erfahrene Wirklichkeit? </a:t>
            </a:r>
          </a:p>
          <a:p>
            <a:pPr eaLnBrk="1" hangingPunct="1">
              <a:lnSpc>
                <a:spcPct val="90000"/>
              </a:lnSpc>
              <a:defRPr/>
            </a:pPr>
            <a:r>
              <a:rPr lang="de-DE" sz="2600" dirty="0"/>
              <a:t>Es geht darum, beständig / zunehmend / immer mehr im Bewusstsein seiner Gegenwart leben…</a:t>
            </a:r>
          </a:p>
          <a:p>
            <a:pPr eaLnBrk="1" hangingPunct="1">
              <a:lnSpc>
                <a:spcPct val="90000"/>
              </a:lnSpc>
              <a:defRPr/>
            </a:pPr>
            <a:r>
              <a:rPr lang="de-DE" sz="2600" dirty="0"/>
              <a:t>…sodass DER EINE – Christus – in ALLEM sichtbar, hörbar erkennbar wird.</a:t>
            </a:r>
          </a:p>
          <a:p>
            <a:pPr eaLnBrk="1" hangingPunct="1">
              <a:lnSpc>
                <a:spcPct val="90000"/>
              </a:lnSpc>
              <a:defRPr/>
            </a:pPr>
            <a:r>
              <a:rPr lang="de-DE" sz="2600" dirty="0"/>
              <a:t>Dann werden die Jesus-leeren </a:t>
            </a:r>
            <a:r>
              <a:rPr lang="de-DE" sz="2600"/>
              <a:t>Räume weniger </a:t>
            </a:r>
            <a:r>
              <a:rPr lang="de-DE" sz="2600" dirty="0"/>
              <a:t>und die Jesus-freien </a:t>
            </a:r>
            <a:r>
              <a:rPr lang="de-DE" sz="2600"/>
              <a:t>Zeiten seltener</a:t>
            </a:r>
            <a:endParaRPr lang="de-DE" sz="2600" dirty="0"/>
          </a:p>
          <a:p>
            <a:pPr eaLnBrk="1" hangingPunct="1">
              <a:lnSpc>
                <a:spcPct val="90000"/>
              </a:lnSpc>
              <a:defRPr/>
            </a:pPr>
            <a:r>
              <a:rPr lang="de-DE" sz="2600" b="1" dirty="0"/>
              <a:t>Nicht wir müssen aus allem raus – aber Er soll in alles rein…</a:t>
            </a:r>
          </a:p>
          <a:p>
            <a:pPr eaLnBrk="1" hangingPunct="1">
              <a:lnSpc>
                <a:spcPct val="90000"/>
              </a:lnSpc>
              <a:defRPr/>
            </a:pPr>
            <a:r>
              <a:rPr lang="de-DE" sz="2600" b="1" dirty="0"/>
              <a:t>…und ist Er in allem drin, dann kommt Er auch bei allem raus </a:t>
            </a:r>
            <a:r>
              <a:rPr lang="de-DE" sz="2600" b="1" dirty="0">
                <a:sym typeface="Wingdings" panose="05000000000000000000" pitchFamily="2" charset="2"/>
              </a:rPr>
              <a:t></a:t>
            </a:r>
          </a:p>
          <a:p>
            <a:pPr eaLnBrk="1" hangingPunct="1">
              <a:lnSpc>
                <a:spcPct val="90000"/>
              </a:lnSpc>
              <a:defRPr/>
            </a:pPr>
            <a:r>
              <a:rPr lang="de-DE" sz="2600" dirty="0">
                <a:sym typeface="Wingdings" panose="05000000000000000000" pitchFamily="2" charset="2"/>
              </a:rPr>
              <a:t>Wir tun die Dinge nach SEINER Art, auf SEINE Weise und aus SEINER Kraft.</a:t>
            </a:r>
            <a:endParaRPr lang="de-DE" sz="26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72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72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72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728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728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728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3F0D7F7D-30BB-4AE6-8319-306D042C0B32}"/>
              </a:ext>
            </a:extLst>
          </p:cNvPr>
          <p:cNvSpPr>
            <a:spLocks noGrp="1" noChangeArrowheads="1"/>
          </p:cNvSpPr>
          <p:nvPr>
            <p:ph type="title"/>
          </p:nvPr>
        </p:nvSpPr>
        <p:spPr>
          <a:xfrm>
            <a:off x="1981200" y="158750"/>
            <a:ext cx="8229600" cy="1038002"/>
          </a:xfrm>
        </p:spPr>
        <p:txBody>
          <a:bodyPr/>
          <a:lstStyle/>
          <a:p>
            <a:pPr eaLnBrk="1" hangingPunct="1">
              <a:defRPr/>
            </a:pPr>
            <a:r>
              <a:rPr lang="de-DE" sz="2800" b="1" dirty="0"/>
              <a:t>Dass der EINE in ALLEM sichtbar wird, was wir sind, was wir tun, was wir sagen</a:t>
            </a:r>
          </a:p>
        </p:txBody>
      </p:sp>
      <p:sp>
        <p:nvSpPr>
          <p:cNvPr id="73731" name="Rectangle 3">
            <a:extLst>
              <a:ext uri="{FF2B5EF4-FFF2-40B4-BE49-F238E27FC236}">
                <a16:creationId xmlns:a16="http://schemas.microsoft.com/office/drawing/2014/main" id="{2043CF04-25C2-4508-88E2-A3994A9BADF0}"/>
              </a:ext>
            </a:extLst>
          </p:cNvPr>
          <p:cNvSpPr>
            <a:spLocks noGrp="1" noChangeArrowheads="1"/>
          </p:cNvSpPr>
          <p:nvPr>
            <p:ph type="body" idx="1"/>
          </p:nvPr>
        </p:nvSpPr>
        <p:spPr>
          <a:xfrm>
            <a:off x="268014" y="1196752"/>
            <a:ext cx="11619186" cy="5502499"/>
          </a:xfrm>
        </p:spPr>
        <p:txBody>
          <a:bodyPr/>
          <a:lstStyle/>
          <a:p>
            <a:pPr eaLnBrk="1" hangingPunct="1">
              <a:lnSpc>
                <a:spcPct val="80000"/>
              </a:lnSpc>
              <a:defRPr/>
            </a:pPr>
            <a:r>
              <a:rPr lang="de-DE" sz="2800" dirty="0"/>
              <a:t>Wir bekommen nicht Kraft für alles (Mögliche) – aber wir bekommen ALLE KRAFT FÜR EINES…</a:t>
            </a:r>
          </a:p>
          <a:p>
            <a:pPr eaLnBrk="1" hangingPunct="1">
              <a:lnSpc>
                <a:spcPct val="80000"/>
              </a:lnSpc>
              <a:defRPr/>
            </a:pPr>
            <a:r>
              <a:rPr lang="de-DE" sz="2800" dirty="0"/>
              <a:t>Schlafen gehen mit Jesus</a:t>
            </a:r>
          </a:p>
          <a:p>
            <a:pPr eaLnBrk="1" hangingPunct="1">
              <a:lnSpc>
                <a:spcPct val="80000"/>
              </a:lnSpc>
              <a:defRPr/>
            </a:pPr>
            <a:r>
              <a:rPr lang="de-DE" sz="2800" dirty="0"/>
              <a:t>Aufstehen mit Jesus  </a:t>
            </a:r>
          </a:p>
          <a:p>
            <a:pPr eaLnBrk="1" hangingPunct="1">
              <a:lnSpc>
                <a:spcPct val="80000"/>
              </a:lnSpc>
              <a:defRPr/>
            </a:pPr>
            <a:r>
              <a:rPr lang="de-DE" sz="2800" dirty="0"/>
              <a:t>In allen Begegnungen (Partner, Freunde, Kinder, Kollegen etc.)</a:t>
            </a:r>
          </a:p>
          <a:p>
            <a:pPr eaLnBrk="1" hangingPunct="1">
              <a:lnSpc>
                <a:spcPct val="80000"/>
              </a:lnSpc>
              <a:defRPr/>
            </a:pPr>
            <a:r>
              <a:rPr lang="de-DE" sz="2800" dirty="0"/>
              <a:t>Wie würde Jesus sein (mein) Geld ausgeben?</a:t>
            </a:r>
          </a:p>
          <a:p>
            <a:pPr eaLnBrk="1" hangingPunct="1">
              <a:lnSpc>
                <a:spcPct val="80000"/>
              </a:lnSpc>
              <a:defRPr/>
            </a:pPr>
            <a:r>
              <a:rPr lang="de-DE" sz="2800" dirty="0"/>
              <a:t>Wie würde Jesus mit dem Fernsehen (den digitalen Medien) umgehen?</a:t>
            </a:r>
          </a:p>
          <a:p>
            <a:pPr eaLnBrk="1" hangingPunct="1">
              <a:lnSpc>
                <a:spcPct val="80000"/>
              </a:lnSpc>
              <a:defRPr/>
            </a:pPr>
            <a:r>
              <a:rPr lang="de-DE" sz="2800" dirty="0"/>
              <a:t>Wie würde Jesus mit diesem ganzen Kulturbetrieb umgehen?</a:t>
            </a:r>
          </a:p>
          <a:p>
            <a:pPr eaLnBrk="1" hangingPunct="1">
              <a:lnSpc>
                <a:spcPct val="80000"/>
              </a:lnSpc>
              <a:defRPr/>
            </a:pPr>
            <a:r>
              <a:rPr lang="de-DE" sz="2800" dirty="0"/>
              <a:t>Sport?</a:t>
            </a:r>
          </a:p>
          <a:p>
            <a:pPr eaLnBrk="1" hangingPunct="1">
              <a:lnSpc>
                <a:spcPct val="80000"/>
              </a:lnSpc>
              <a:defRPr/>
            </a:pPr>
            <a:r>
              <a:rPr lang="de-DE" sz="2800" dirty="0"/>
              <a:t>Wie würde Jesus Auto fahren?</a:t>
            </a:r>
          </a:p>
          <a:p>
            <a:pPr eaLnBrk="1" hangingPunct="1">
              <a:lnSpc>
                <a:spcPct val="80000"/>
              </a:lnSpc>
              <a:defRPr/>
            </a:pPr>
            <a:r>
              <a:rPr lang="de-DE" sz="2800" dirty="0"/>
              <a:t>Wie würde Jesus seine Arbeit tun?</a:t>
            </a:r>
          </a:p>
          <a:p>
            <a:pPr eaLnBrk="1" hangingPunct="1">
              <a:lnSpc>
                <a:spcPct val="80000"/>
              </a:lnSpc>
              <a:defRPr/>
            </a:pPr>
            <a:r>
              <a:rPr lang="de-DE" sz="2800" dirty="0"/>
              <a:t>Etc.</a:t>
            </a:r>
            <a:endParaRPr lang="de-DE" sz="20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7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73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73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373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373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3731">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3731">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731">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3731">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373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78E42DB-2479-FE77-0415-FEF341071EFF}"/>
              </a:ext>
            </a:extLst>
          </p:cNvPr>
          <p:cNvSpPr>
            <a:spLocks noGrp="1"/>
          </p:cNvSpPr>
          <p:nvPr>
            <p:ph type="ctrTitle"/>
          </p:nvPr>
        </p:nvSpPr>
        <p:spPr>
          <a:xfrm>
            <a:off x="1044596" y="533400"/>
            <a:ext cx="8825658" cy="3329581"/>
          </a:xfrm>
        </p:spPr>
        <p:txBody>
          <a:bodyPr/>
          <a:lstStyle/>
          <a:p>
            <a:r>
              <a:rPr lang="de-AT" dirty="0"/>
              <a:t>Der Heilige Geist</a:t>
            </a:r>
            <a:br>
              <a:rPr lang="de-AT" dirty="0"/>
            </a:br>
            <a:r>
              <a:rPr lang="de-AT" dirty="0"/>
              <a:t>Was bewirkt er?</a:t>
            </a:r>
          </a:p>
        </p:txBody>
      </p:sp>
      <p:sp>
        <p:nvSpPr>
          <p:cNvPr id="5" name="Untertitel 4">
            <a:extLst>
              <a:ext uri="{FF2B5EF4-FFF2-40B4-BE49-F238E27FC236}">
                <a16:creationId xmlns:a16="http://schemas.microsoft.com/office/drawing/2014/main" id="{2B71BA41-6377-F296-BDC8-E3F30943F111}"/>
              </a:ext>
            </a:extLst>
          </p:cNvPr>
          <p:cNvSpPr>
            <a:spLocks noGrp="1"/>
          </p:cNvSpPr>
          <p:nvPr>
            <p:ph type="subTitle" idx="1"/>
          </p:nvPr>
        </p:nvSpPr>
        <p:spPr/>
        <p:txBody>
          <a:bodyPr/>
          <a:lstStyle/>
          <a:p>
            <a:r>
              <a:rPr lang="de-AT" sz="3600" b="1" dirty="0"/>
              <a:t>Er schenkt Gaben und wirkt Frucht</a:t>
            </a:r>
            <a:endParaRPr lang="de-AT" b="1" dirty="0"/>
          </a:p>
        </p:txBody>
      </p:sp>
    </p:spTree>
    <p:extLst>
      <p:ext uri="{BB962C8B-B14F-4D97-AF65-F5344CB8AC3E}">
        <p14:creationId xmlns:p14="http://schemas.microsoft.com/office/powerpoint/2010/main" val="210730102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7F9B62-453E-44AF-AED8-3813246D132A}"/>
              </a:ext>
            </a:extLst>
          </p:cNvPr>
          <p:cNvSpPr>
            <a:spLocks noGrp="1"/>
          </p:cNvSpPr>
          <p:nvPr>
            <p:ph type="title"/>
          </p:nvPr>
        </p:nvSpPr>
        <p:spPr>
          <a:xfrm>
            <a:off x="838200" y="0"/>
            <a:ext cx="10515600" cy="691165"/>
          </a:xfrm>
        </p:spPr>
        <p:txBody>
          <a:bodyPr/>
          <a:lstStyle/>
          <a:p>
            <a:r>
              <a:rPr lang="de-AT" sz="4000" b="1" dirty="0"/>
              <a:t>Die Gaben des Heiligen Geistes</a:t>
            </a:r>
            <a:endParaRPr lang="de-AT" b="1" dirty="0"/>
          </a:p>
        </p:txBody>
      </p:sp>
      <p:sp>
        <p:nvSpPr>
          <p:cNvPr id="3" name="Inhaltsplatzhalter 2">
            <a:extLst>
              <a:ext uri="{FF2B5EF4-FFF2-40B4-BE49-F238E27FC236}">
                <a16:creationId xmlns:a16="http://schemas.microsoft.com/office/drawing/2014/main" id="{BCABE674-9EAA-4669-BF69-BFE71B45F393}"/>
              </a:ext>
            </a:extLst>
          </p:cNvPr>
          <p:cNvSpPr>
            <a:spLocks noGrp="1"/>
          </p:cNvSpPr>
          <p:nvPr>
            <p:ph idx="1"/>
          </p:nvPr>
        </p:nvSpPr>
        <p:spPr>
          <a:xfrm>
            <a:off x="838200" y="867104"/>
            <a:ext cx="10515600" cy="5990896"/>
          </a:xfrm>
        </p:spPr>
        <p:txBody>
          <a:bodyPr>
            <a:normAutofit fontScale="92500"/>
          </a:bodyPr>
          <a:lstStyle/>
          <a:p>
            <a:r>
              <a:rPr lang="de-AT" sz="2800" dirty="0"/>
              <a:t>Ein Thema, bei dem es leider recht viel Verwirrung gibt…</a:t>
            </a:r>
          </a:p>
          <a:p>
            <a:r>
              <a:rPr lang="de-AT" sz="2800" dirty="0"/>
              <a:t>Lange Zeit waren die Gaben des Geistes gar kein Thema (nur der Pfarrer, Leiter hatte diese Gaben), vergessen, negiert…</a:t>
            </a:r>
          </a:p>
          <a:p>
            <a:r>
              <a:rPr lang="de-AT" sz="2800" dirty="0"/>
              <a:t>Dann wurde sie – zurecht – neu entdeckt, aufgewertet … und prompt überbewertet: man erwartete alles von D.I.E.N.S.T. (das war eine Phase, in der viele „Gabentests“ angeboten wurden – aber keine Gabe ersetzt „Hingabe“ – und die Betonung von Gaben ersetzt nicht den Gehorsam im Blick auf Heiligung, Sendung etc.)</a:t>
            </a:r>
          </a:p>
          <a:p>
            <a:r>
              <a:rPr lang="de-AT" sz="2800" dirty="0"/>
              <a:t>Und dann hat es da viel Verwirrung um die „auffälligen Gaben“ gegeben (Prophetie, Zungenrede, Heilung) – sie wurden als „gefährlich“ eingestuft (Täuschung, Fälschung, Verführung) … und nicht selten Auslöser für Spaltungen…</a:t>
            </a:r>
            <a:endParaRPr lang="de-AT" sz="2400" dirty="0"/>
          </a:p>
        </p:txBody>
      </p:sp>
    </p:spTree>
    <p:extLst>
      <p:ext uri="{BB962C8B-B14F-4D97-AF65-F5344CB8AC3E}">
        <p14:creationId xmlns:p14="http://schemas.microsoft.com/office/powerpoint/2010/main" val="362784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4BB5BA-CAAC-47F5-944F-9D0733C1DC1F}"/>
              </a:ext>
            </a:extLst>
          </p:cNvPr>
          <p:cNvSpPr>
            <a:spLocks noGrp="1"/>
          </p:cNvSpPr>
          <p:nvPr>
            <p:ph type="title"/>
          </p:nvPr>
        </p:nvSpPr>
        <p:spPr>
          <a:xfrm>
            <a:off x="838199" y="0"/>
            <a:ext cx="10515600" cy="268014"/>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5A9B91D4-E725-464B-B233-2695EBD9E504}"/>
              </a:ext>
            </a:extLst>
          </p:cNvPr>
          <p:cNvSpPr>
            <a:spLocks noGrp="1"/>
          </p:cNvSpPr>
          <p:nvPr>
            <p:ph idx="1"/>
          </p:nvPr>
        </p:nvSpPr>
        <p:spPr>
          <a:xfrm>
            <a:off x="838199" y="268014"/>
            <a:ext cx="11353801" cy="6589986"/>
          </a:xfrm>
        </p:spPr>
        <p:txBody>
          <a:bodyPr>
            <a:noAutofit/>
          </a:bodyPr>
          <a:lstStyle/>
          <a:p>
            <a:pPr hangingPunct="0"/>
            <a:r>
              <a:rPr lang="de-AT" sz="2800" b="1" dirty="0"/>
              <a:t>Definition:</a:t>
            </a:r>
            <a:br>
              <a:rPr lang="de-AT" sz="2800" b="1" dirty="0"/>
            </a:br>
            <a:r>
              <a:rPr lang="de-DE" sz="2800" b="1" i="1" dirty="0"/>
              <a:t>Eine Geistesgabe ist eine geistgewirkte Befähigung zum Dienst am Leib Christi und in / an der Welt – zum Wachstum in die Tiefe und in die Weite.</a:t>
            </a:r>
            <a:endParaRPr lang="de-AT" sz="2800" b="1" dirty="0"/>
          </a:p>
          <a:p>
            <a:pPr hangingPunct="0"/>
            <a:r>
              <a:rPr lang="de-DE" sz="2800" b="1" i="1" dirty="0"/>
              <a:t>Diese Gabe muss geistlich geübt werden – das heißt: sie muss geistlichen Zielen dienen und auf geistliche Weise praktiziert werden.</a:t>
            </a:r>
          </a:p>
          <a:p>
            <a:pPr hangingPunct="0"/>
            <a:r>
              <a:rPr lang="de-DE" sz="2800" b="1" i="1" dirty="0"/>
              <a:t>Die Gaben haben alle mit Aufgaben zu tun.</a:t>
            </a:r>
            <a:endParaRPr lang="de-DE" sz="2800" b="1" dirty="0"/>
          </a:p>
          <a:p>
            <a:pPr hangingPunct="0"/>
            <a:r>
              <a:rPr lang="de-DE" sz="2800" b="1" dirty="0"/>
              <a:t>Gaben sind kein „Gesetz“ – dass man eine bestimmte Gabe „haben muss“ (etwa als Beweis dafür, dass man errettet ist…)</a:t>
            </a:r>
          </a:p>
          <a:p>
            <a:pPr hangingPunct="0"/>
            <a:r>
              <a:rPr lang="de-DE" sz="2800" b="1" dirty="0"/>
              <a:t>Bei keiner Gabe ist die Wirkung „garantiert“ </a:t>
            </a:r>
            <a:r>
              <a:rPr lang="de-DE" sz="2800" dirty="0"/>
              <a:t>(Heilung kann vorkommen, aber auch wenn jemand die Gabe der Heilung hat, bedeutet das noch lange nicht, dass jeder gesund wird…)</a:t>
            </a:r>
            <a:endParaRPr lang="de-AT" sz="2800" b="1" dirty="0"/>
          </a:p>
        </p:txBody>
      </p:sp>
    </p:spTree>
    <p:extLst>
      <p:ext uri="{BB962C8B-B14F-4D97-AF65-F5344CB8AC3E}">
        <p14:creationId xmlns:p14="http://schemas.microsoft.com/office/powerpoint/2010/main" val="306563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E463CB-7155-48AA-9042-13CCB8C23698}"/>
              </a:ext>
            </a:extLst>
          </p:cNvPr>
          <p:cNvSpPr>
            <a:spLocks noGrp="1"/>
          </p:cNvSpPr>
          <p:nvPr>
            <p:ph type="title"/>
          </p:nvPr>
        </p:nvSpPr>
        <p:spPr>
          <a:xfrm>
            <a:off x="838200" y="0"/>
            <a:ext cx="10515600" cy="612337"/>
          </a:xfrm>
        </p:spPr>
        <p:txBody>
          <a:bodyPr/>
          <a:lstStyle/>
          <a:p>
            <a:r>
              <a:rPr lang="de-AT" sz="3600" dirty="0"/>
              <a:t>Grundsätzliches zu den Gaben</a:t>
            </a:r>
            <a:endParaRPr lang="de-AT" dirty="0"/>
          </a:p>
        </p:txBody>
      </p:sp>
      <p:sp>
        <p:nvSpPr>
          <p:cNvPr id="3" name="Inhaltsplatzhalter 2">
            <a:extLst>
              <a:ext uri="{FF2B5EF4-FFF2-40B4-BE49-F238E27FC236}">
                <a16:creationId xmlns:a16="http://schemas.microsoft.com/office/drawing/2014/main" id="{81094229-BB2B-4B3F-A0AE-3169C506795B}"/>
              </a:ext>
            </a:extLst>
          </p:cNvPr>
          <p:cNvSpPr>
            <a:spLocks noGrp="1"/>
          </p:cNvSpPr>
          <p:nvPr>
            <p:ph idx="1"/>
          </p:nvPr>
        </p:nvSpPr>
        <p:spPr>
          <a:xfrm>
            <a:off x="838200" y="819807"/>
            <a:ext cx="10907110" cy="6038193"/>
          </a:xfrm>
        </p:spPr>
        <p:txBody>
          <a:bodyPr>
            <a:normAutofit/>
          </a:bodyPr>
          <a:lstStyle/>
          <a:p>
            <a:r>
              <a:rPr lang="de-AT" sz="2600" dirty="0"/>
              <a:t>1. Die Gabe aller Gaben ist der Geber selbst.</a:t>
            </a:r>
          </a:p>
          <a:p>
            <a:r>
              <a:rPr lang="de-AT" sz="2600" dirty="0"/>
              <a:t>2. Es gibt viele Gaben – aber es ist ein Leib, ein Geist</a:t>
            </a:r>
            <a:br>
              <a:rPr lang="de-AT" sz="2600" dirty="0"/>
            </a:br>
            <a:r>
              <a:rPr lang="de-AT" sz="2600" dirty="0"/>
              <a:t>Diese Gaben werden nicht die Einheit des Leibes gefährden.</a:t>
            </a:r>
          </a:p>
          <a:p>
            <a:r>
              <a:rPr lang="de-AT" sz="2600" dirty="0"/>
              <a:t>3. </a:t>
            </a:r>
            <a:r>
              <a:rPr lang="de-DE" sz="2600" dirty="0"/>
              <a:t>Die Gaben des Heiligen Geistes sind freie Gnadengeschenke Gottes. Sie werden nach seinem souveränen Willen gegeben.</a:t>
            </a:r>
          </a:p>
          <a:p>
            <a:r>
              <a:rPr lang="de-AT" sz="2600" dirty="0"/>
              <a:t>4. Die Gabe soll den Geber verherrlichen – nicht den Empfänger</a:t>
            </a:r>
          </a:p>
          <a:p>
            <a:r>
              <a:rPr lang="de-AT" sz="2600" dirty="0"/>
              <a:t>5. Die Gaben werden nicht grundsätzlich allein mit dem Heiligen Geist verbunden.</a:t>
            </a:r>
          </a:p>
          <a:p>
            <a:r>
              <a:rPr lang="de-AT" sz="2600" dirty="0"/>
              <a:t>6. Die Gaben des Heiligen Geistes werden zum Dienst an der Gemeinde gegeben. (Das „Ich“ darf getrost zurücktreten </a:t>
            </a:r>
            <a:r>
              <a:rPr lang="de-AT" sz="2600" dirty="0">
                <a:sym typeface="Wingdings" panose="05000000000000000000" pitchFamily="2" charset="2"/>
              </a:rPr>
              <a:t> Nicht: „</a:t>
            </a:r>
            <a:r>
              <a:rPr lang="de-AT" sz="2600" b="1" dirty="0">
                <a:sym typeface="Wingdings" panose="05000000000000000000" pitchFamily="2" charset="2"/>
              </a:rPr>
              <a:t>Ich</a:t>
            </a:r>
            <a:r>
              <a:rPr lang="de-AT" sz="2600" dirty="0">
                <a:sym typeface="Wingdings" panose="05000000000000000000" pitchFamily="2" charset="2"/>
              </a:rPr>
              <a:t> habe diese Gabe…!“ – Die Gabe ist immer für den Dienst und die Aufgabe am Leib.)</a:t>
            </a:r>
            <a:endParaRPr lang="de-AT" sz="2600" dirty="0"/>
          </a:p>
          <a:p>
            <a:endParaRPr lang="de-DE" dirty="0"/>
          </a:p>
        </p:txBody>
      </p:sp>
    </p:spTree>
    <p:extLst>
      <p:ext uri="{BB962C8B-B14F-4D97-AF65-F5344CB8AC3E}">
        <p14:creationId xmlns:p14="http://schemas.microsoft.com/office/powerpoint/2010/main" val="104292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DA9F6C-46E1-55CF-6362-CF0DDF64A52A}"/>
              </a:ext>
            </a:extLst>
          </p:cNvPr>
          <p:cNvSpPr>
            <a:spLocks noGrp="1"/>
          </p:cNvSpPr>
          <p:nvPr>
            <p:ph type="title"/>
          </p:nvPr>
        </p:nvSpPr>
        <p:spPr/>
        <p:txBody>
          <a:bodyPr/>
          <a:lstStyle/>
          <a:p>
            <a:endParaRPr lang="de-AT"/>
          </a:p>
        </p:txBody>
      </p:sp>
      <p:sp>
        <p:nvSpPr>
          <p:cNvPr id="3" name="Inhaltsplatzhalter 2">
            <a:extLst>
              <a:ext uri="{FF2B5EF4-FFF2-40B4-BE49-F238E27FC236}">
                <a16:creationId xmlns:a16="http://schemas.microsoft.com/office/drawing/2014/main" id="{6BD157CF-1DFE-3242-1858-3E67CFF5C2C4}"/>
              </a:ext>
            </a:extLst>
          </p:cNvPr>
          <p:cNvSpPr>
            <a:spLocks noGrp="1"/>
          </p:cNvSpPr>
          <p:nvPr>
            <p:ph idx="1"/>
          </p:nvPr>
        </p:nvSpPr>
        <p:spPr/>
        <p:txBody>
          <a:bodyPr>
            <a:normAutofit lnSpcReduction="10000"/>
          </a:bodyPr>
          <a:lstStyle/>
          <a:p>
            <a:r>
              <a:rPr lang="de-AT" sz="2800" dirty="0"/>
              <a:t>Der Mensch hat einen Leib – von der Erde (</a:t>
            </a:r>
            <a:r>
              <a:rPr lang="de-AT" sz="2800" dirty="0" err="1"/>
              <a:t>aphar</a:t>
            </a:r>
            <a:r>
              <a:rPr lang="de-AT" sz="2800" dirty="0"/>
              <a:t> </a:t>
            </a:r>
            <a:r>
              <a:rPr lang="de-AT" sz="2800" dirty="0" err="1"/>
              <a:t>hadama</a:t>
            </a:r>
            <a:r>
              <a:rPr lang="de-AT" sz="2800" dirty="0"/>
              <a:t>)</a:t>
            </a:r>
          </a:p>
          <a:p>
            <a:r>
              <a:rPr lang="de-AT" sz="2800" dirty="0"/>
              <a:t>Er ist belebt vom Geist Gottes (</a:t>
            </a:r>
            <a:r>
              <a:rPr lang="de-AT" sz="2800" dirty="0" err="1"/>
              <a:t>neshama</a:t>
            </a:r>
            <a:r>
              <a:rPr lang="de-AT" sz="2800" dirty="0"/>
              <a:t>)</a:t>
            </a:r>
          </a:p>
          <a:p>
            <a:r>
              <a:rPr lang="de-AT" sz="2800" dirty="0"/>
              <a:t>So wird er eine lebendige Seele (</a:t>
            </a:r>
            <a:r>
              <a:rPr lang="de-AT" sz="2800" dirty="0" err="1"/>
              <a:t>nephesh</a:t>
            </a:r>
            <a:r>
              <a:rPr lang="de-AT" sz="2800" dirty="0"/>
              <a:t>)</a:t>
            </a:r>
          </a:p>
          <a:p>
            <a:r>
              <a:rPr lang="de-AT" sz="2800" dirty="0"/>
              <a:t>Der Mensch war geschaffen, das Leben Gottes in sich zu tragen.</a:t>
            </a:r>
          </a:p>
          <a:p>
            <a:r>
              <a:rPr lang="de-AT" sz="2800" dirty="0"/>
              <a:t>Diese Berufung wurde in Freiheit gelebt…</a:t>
            </a:r>
          </a:p>
          <a:p>
            <a:r>
              <a:rPr lang="de-AT" sz="2800" dirty="0"/>
              <a:t>„Sterben“ (1 Mose 2.17) – dieses Leben aus Gott verlieren…</a:t>
            </a:r>
          </a:p>
          <a:p>
            <a:endParaRPr lang="de-AT" dirty="0"/>
          </a:p>
        </p:txBody>
      </p:sp>
    </p:spTree>
    <p:extLst>
      <p:ext uri="{BB962C8B-B14F-4D97-AF65-F5344CB8AC3E}">
        <p14:creationId xmlns:p14="http://schemas.microsoft.com/office/powerpoint/2010/main" val="355333212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500939-2EF3-860E-29DD-967952C06118}"/>
              </a:ext>
            </a:extLst>
          </p:cNvPr>
          <p:cNvSpPr>
            <a:spLocks noGrp="1"/>
          </p:cNvSpPr>
          <p:nvPr>
            <p:ph type="title"/>
          </p:nvPr>
        </p:nvSpPr>
        <p:spPr>
          <a:xfrm>
            <a:off x="646111" y="452718"/>
            <a:ext cx="9404723" cy="335558"/>
          </a:xfrm>
        </p:spPr>
        <p:txBody>
          <a:bodyPr/>
          <a:lstStyle/>
          <a:p>
            <a:endParaRPr lang="de-AT" dirty="0"/>
          </a:p>
        </p:txBody>
      </p:sp>
      <p:sp>
        <p:nvSpPr>
          <p:cNvPr id="3" name="Inhaltsplatzhalter 2">
            <a:extLst>
              <a:ext uri="{FF2B5EF4-FFF2-40B4-BE49-F238E27FC236}">
                <a16:creationId xmlns:a16="http://schemas.microsoft.com/office/drawing/2014/main" id="{BA94FEDD-DF57-2188-10FA-23263C09805F}"/>
              </a:ext>
            </a:extLst>
          </p:cNvPr>
          <p:cNvSpPr>
            <a:spLocks noGrp="1"/>
          </p:cNvSpPr>
          <p:nvPr>
            <p:ph idx="1"/>
          </p:nvPr>
        </p:nvSpPr>
        <p:spPr>
          <a:xfrm>
            <a:off x="1103312" y="1245476"/>
            <a:ext cx="9995612" cy="5612524"/>
          </a:xfrm>
        </p:spPr>
        <p:txBody>
          <a:bodyPr>
            <a:normAutofit lnSpcReduction="10000"/>
          </a:bodyPr>
          <a:lstStyle/>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DE" sz="2800" b="0" i="0" u="none" strike="noStrike" kern="1200" cap="none" spc="0" normalizeH="0" baseline="0" noProof="0" dirty="0">
                <a:ln>
                  <a:noFill/>
                </a:ln>
                <a:solidFill>
                  <a:prstClr val="white"/>
                </a:solidFill>
                <a:effectLst/>
                <a:uLnTx/>
                <a:uFillTx/>
                <a:latin typeface="Century Gothic" panose="020B0502020202020204"/>
                <a:ea typeface="+mj-ea"/>
                <a:cs typeface="+mj-cs"/>
              </a:rPr>
              <a:t>7. Jeder hat (mindestens) eine Gabe – keiner hat alle Gaben (...und manche haben mehrere)</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DE" sz="2800" b="0" i="0" u="none" strike="noStrike" kern="1200" cap="none" spc="0" normalizeH="0" baseline="0" noProof="0" dirty="0">
                <a:ln>
                  <a:noFill/>
                </a:ln>
                <a:solidFill>
                  <a:prstClr val="white"/>
                </a:solidFill>
                <a:effectLst/>
                <a:uLnTx/>
                <a:uFillTx/>
                <a:latin typeface="Century Gothic" panose="020B0502020202020204"/>
                <a:ea typeface="+mj-ea"/>
                <a:cs typeface="+mj-cs"/>
              </a:rPr>
              <a:t>8. Nicht alle empfangen dieselbe(n) Gabe(n)</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de-DE" sz="2800" b="0" i="0" u="none" strike="noStrike" kern="1200" cap="none" spc="0" normalizeH="0" baseline="0" noProof="0" dirty="0">
                <a:ln>
                  <a:noFill/>
                </a:ln>
                <a:solidFill>
                  <a:prstClr val="white"/>
                </a:solidFill>
                <a:effectLst/>
                <a:uLnTx/>
                <a:uFillTx/>
                <a:latin typeface="Century Gothic" panose="020B0502020202020204"/>
                <a:ea typeface="+mj-ea"/>
                <a:cs typeface="+mj-cs"/>
              </a:rPr>
              <a:t>9. Die Gaben des Heiligen Geistes werden darum den Aufgaben der Gemeinde entsprechend gegeben.</a:t>
            </a:r>
          </a:p>
          <a:p>
            <a:r>
              <a:rPr lang="de-AT" sz="2800" dirty="0"/>
              <a:t>10. Die Gaben sind verschiedenartig – aber gleichwertig.</a:t>
            </a:r>
          </a:p>
          <a:p>
            <a:r>
              <a:rPr lang="de-AT" sz="2800" dirty="0"/>
              <a:t>11. Der Besitz von Gaben sagt nichts über die Geistlichkeit des Trägers aus.</a:t>
            </a:r>
          </a:p>
          <a:p>
            <a:r>
              <a:rPr lang="de-AT" sz="2800" dirty="0"/>
              <a:t>12. Die Gaben müssen heilig benutzt werden.</a:t>
            </a:r>
          </a:p>
          <a:p>
            <a:r>
              <a:rPr lang="de-AT" sz="2800" dirty="0"/>
              <a:t>13. Eine Gabe ist die Gabe aller Gaben – 1 Korinther 12.1-3 &amp; 1 Korinther 14.1 – strebt nach der Liebe!</a:t>
            </a:r>
          </a:p>
        </p:txBody>
      </p:sp>
    </p:spTree>
    <p:extLst>
      <p:ext uri="{BB962C8B-B14F-4D97-AF65-F5344CB8AC3E}">
        <p14:creationId xmlns:p14="http://schemas.microsoft.com/office/powerpoint/2010/main" val="279264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57543D-5DEF-437A-B856-0E6C690D1526}"/>
              </a:ext>
            </a:extLst>
          </p:cNvPr>
          <p:cNvSpPr>
            <a:spLocks noGrp="1"/>
          </p:cNvSpPr>
          <p:nvPr>
            <p:ph type="title"/>
          </p:nvPr>
        </p:nvSpPr>
        <p:spPr>
          <a:xfrm>
            <a:off x="838200" y="365126"/>
            <a:ext cx="10515600" cy="315912"/>
          </a:xfrm>
        </p:spPr>
        <p:txBody>
          <a:bodyPr>
            <a:normAutofit fontScale="90000"/>
          </a:bodyPr>
          <a:lstStyle/>
          <a:p>
            <a:endParaRPr lang="de-AT" dirty="0"/>
          </a:p>
        </p:txBody>
      </p:sp>
      <p:sp>
        <p:nvSpPr>
          <p:cNvPr id="3" name="Inhaltsplatzhalter 2">
            <a:extLst>
              <a:ext uri="{FF2B5EF4-FFF2-40B4-BE49-F238E27FC236}">
                <a16:creationId xmlns:a16="http://schemas.microsoft.com/office/drawing/2014/main" id="{E57BFF06-8457-4E53-B519-E591976C7BF5}"/>
              </a:ext>
            </a:extLst>
          </p:cNvPr>
          <p:cNvSpPr>
            <a:spLocks noGrp="1"/>
          </p:cNvSpPr>
          <p:nvPr>
            <p:ph idx="1"/>
          </p:nvPr>
        </p:nvSpPr>
        <p:spPr>
          <a:xfrm>
            <a:off x="838200" y="930166"/>
            <a:ext cx="10515600" cy="5722882"/>
          </a:xfrm>
        </p:spPr>
        <p:txBody>
          <a:bodyPr>
            <a:normAutofit/>
          </a:bodyPr>
          <a:lstStyle/>
          <a:p>
            <a:r>
              <a:rPr lang="de-AT" sz="2800" dirty="0"/>
              <a:t>14. Gefahren, die mit den Gaben verbunden sein können: </a:t>
            </a:r>
          </a:p>
          <a:p>
            <a:r>
              <a:rPr lang="de-AT" sz="2800" dirty="0"/>
              <a:t>- Gaben beweisen nicht das Heil</a:t>
            </a:r>
          </a:p>
          <a:p>
            <a:r>
              <a:rPr lang="de-AT" sz="2800" dirty="0"/>
              <a:t>- Wettbewerb</a:t>
            </a:r>
          </a:p>
          <a:p>
            <a:r>
              <a:rPr lang="de-AT" sz="2800" dirty="0"/>
              <a:t>- Unterbewertung – Überbetonung (Bevorzugung) bestimmter Gaben</a:t>
            </a:r>
          </a:p>
          <a:p>
            <a:r>
              <a:rPr lang="de-AT" sz="2800" dirty="0"/>
              <a:t>Angst vor Gaben</a:t>
            </a:r>
          </a:p>
          <a:p>
            <a:r>
              <a:rPr lang="de-AT" sz="2800" dirty="0"/>
              <a:t>Größte Gefahr: wenn die Gabe wichtiger wird als der Geber</a:t>
            </a:r>
          </a:p>
        </p:txBody>
      </p:sp>
    </p:spTree>
    <p:extLst>
      <p:ext uri="{BB962C8B-B14F-4D97-AF65-F5344CB8AC3E}">
        <p14:creationId xmlns:p14="http://schemas.microsoft.com/office/powerpoint/2010/main" val="178302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1E4462-3EC9-587C-950D-B6A8DEAD9634}"/>
              </a:ext>
            </a:extLst>
          </p:cNvPr>
          <p:cNvSpPr>
            <a:spLocks noGrp="1"/>
          </p:cNvSpPr>
          <p:nvPr>
            <p:ph type="title"/>
          </p:nvPr>
        </p:nvSpPr>
        <p:spPr>
          <a:xfrm>
            <a:off x="-1" y="381001"/>
            <a:ext cx="10972801" cy="671513"/>
          </a:xfrm>
        </p:spPr>
        <p:txBody>
          <a:bodyPr/>
          <a:lstStyle/>
          <a:p>
            <a:pPr>
              <a:defRPr/>
            </a:pPr>
            <a:r>
              <a:rPr lang="de-AT" sz="3600" dirty="0"/>
              <a:t>Einige Gaben im Einzelnen (nach Römer 12.3-8)</a:t>
            </a:r>
          </a:p>
        </p:txBody>
      </p:sp>
      <p:sp>
        <p:nvSpPr>
          <p:cNvPr id="3" name="Inhaltsplatzhalter 2">
            <a:extLst>
              <a:ext uri="{FF2B5EF4-FFF2-40B4-BE49-F238E27FC236}">
                <a16:creationId xmlns:a16="http://schemas.microsoft.com/office/drawing/2014/main" id="{9F8C0D0F-CD2A-127D-2500-82697444A6E6}"/>
              </a:ext>
            </a:extLst>
          </p:cNvPr>
          <p:cNvSpPr>
            <a:spLocks noGrp="1"/>
          </p:cNvSpPr>
          <p:nvPr>
            <p:ph idx="1"/>
          </p:nvPr>
        </p:nvSpPr>
        <p:spPr>
          <a:xfrm>
            <a:off x="1403131" y="1292772"/>
            <a:ext cx="9569669" cy="5565228"/>
          </a:xfrm>
        </p:spPr>
        <p:txBody>
          <a:bodyPr>
            <a:normAutofit/>
          </a:bodyPr>
          <a:lstStyle/>
          <a:p>
            <a:pPr>
              <a:lnSpc>
                <a:spcPct val="80000"/>
              </a:lnSpc>
              <a:buClr>
                <a:srgbClr val="00CCFF"/>
              </a:buClr>
              <a:defRPr/>
            </a:pPr>
            <a:r>
              <a:rPr lang="de-DE" sz="2800" dirty="0">
                <a:solidFill>
                  <a:srgbClr val="FFFFFF"/>
                </a:solidFill>
              </a:rPr>
              <a:t>„Prophet – dem Glauben gemäß“ – </a:t>
            </a:r>
            <a:r>
              <a:rPr lang="de-AT" sz="2800" i="1" dirty="0" err="1">
                <a:solidFill>
                  <a:srgbClr val="FFFFFF"/>
                </a:solidFill>
              </a:rPr>
              <a:t>gr.</a:t>
            </a:r>
            <a:r>
              <a:rPr lang="de-AT" sz="2800" i="1" dirty="0">
                <a:solidFill>
                  <a:srgbClr val="FFFFFF"/>
                </a:solidFill>
              </a:rPr>
              <a:t> </a:t>
            </a:r>
            <a:r>
              <a:rPr lang="de-AT" sz="2800" i="1" dirty="0" err="1">
                <a:solidFill>
                  <a:srgbClr val="FFFFFF"/>
                </a:solidFill>
              </a:rPr>
              <a:t>propheteia</a:t>
            </a:r>
            <a:r>
              <a:rPr lang="de-AT" sz="2800" i="1" dirty="0">
                <a:solidFill>
                  <a:srgbClr val="FFFFFF"/>
                </a:solidFill>
              </a:rPr>
              <a:t> = prophetische Rede; Weissagung; Heraussagen…</a:t>
            </a:r>
            <a:br>
              <a:rPr lang="de-AT" sz="2800" i="1" dirty="0">
                <a:solidFill>
                  <a:srgbClr val="FFFFFF"/>
                </a:solidFill>
              </a:rPr>
            </a:br>
            <a:r>
              <a:rPr lang="de-AT" sz="2800" i="1" dirty="0" err="1">
                <a:solidFill>
                  <a:srgbClr val="FFFFFF"/>
                </a:solidFill>
              </a:rPr>
              <a:t>kata</a:t>
            </a:r>
            <a:r>
              <a:rPr lang="de-AT" sz="2800" i="1" dirty="0">
                <a:solidFill>
                  <a:srgbClr val="FFFFFF"/>
                </a:solidFill>
              </a:rPr>
              <a:t> </a:t>
            </a:r>
            <a:r>
              <a:rPr lang="de-AT" sz="2800" i="1" dirty="0" err="1">
                <a:solidFill>
                  <a:srgbClr val="FFFFFF"/>
                </a:solidFill>
              </a:rPr>
              <a:t>ten</a:t>
            </a:r>
            <a:r>
              <a:rPr lang="de-AT" sz="2800" i="1" dirty="0">
                <a:solidFill>
                  <a:srgbClr val="FFFFFF"/>
                </a:solidFill>
              </a:rPr>
              <a:t> </a:t>
            </a:r>
            <a:r>
              <a:rPr lang="de-AT" sz="2800" i="1" dirty="0" err="1">
                <a:solidFill>
                  <a:srgbClr val="FFFFFF"/>
                </a:solidFill>
              </a:rPr>
              <a:t>analogian</a:t>
            </a:r>
            <a:r>
              <a:rPr lang="de-AT" sz="2800" i="1" dirty="0">
                <a:solidFill>
                  <a:srgbClr val="FFFFFF"/>
                </a:solidFill>
              </a:rPr>
              <a:t> </a:t>
            </a:r>
            <a:r>
              <a:rPr lang="de-AT" sz="2800" i="1" dirty="0" err="1">
                <a:solidFill>
                  <a:srgbClr val="FFFFFF"/>
                </a:solidFill>
              </a:rPr>
              <a:t>tes</a:t>
            </a:r>
            <a:r>
              <a:rPr lang="de-AT" sz="2800" i="1" dirty="0">
                <a:solidFill>
                  <a:srgbClr val="FFFFFF"/>
                </a:solidFill>
              </a:rPr>
              <a:t> </a:t>
            </a:r>
            <a:r>
              <a:rPr lang="de-AT" sz="2800" i="1" dirty="0" err="1">
                <a:solidFill>
                  <a:srgbClr val="FFFFFF"/>
                </a:solidFill>
              </a:rPr>
              <a:t>pisteos</a:t>
            </a:r>
            <a:r>
              <a:rPr lang="de-AT" sz="2800" dirty="0">
                <a:solidFill>
                  <a:srgbClr val="FFFFFF"/>
                </a:solidFill>
              </a:rPr>
              <a:t> = gemäß dem richtigen Verhältnis zum Glauben; in Übereinstimmung mit dem Glauben – </a:t>
            </a:r>
            <a:r>
              <a:rPr lang="de-AT" sz="2800" dirty="0" err="1">
                <a:solidFill>
                  <a:srgbClr val="FFFFFF"/>
                </a:solidFill>
              </a:rPr>
              <a:t>chosäh</a:t>
            </a:r>
            <a:r>
              <a:rPr lang="de-AT" sz="2800" dirty="0">
                <a:solidFill>
                  <a:srgbClr val="FFFFFF"/>
                </a:solidFill>
              </a:rPr>
              <a:t> – </a:t>
            </a:r>
            <a:r>
              <a:rPr lang="de-AT" sz="2800" dirty="0" err="1">
                <a:solidFill>
                  <a:srgbClr val="FFFFFF"/>
                </a:solidFill>
              </a:rPr>
              <a:t>roäh</a:t>
            </a:r>
            <a:r>
              <a:rPr lang="de-AT" sz="2800" dirty="0">
                <a:solidFill>
                  <a:srgbClr val="FFFFFF"/>
                </a:solidFill>
              </a:rPr>
              <a:t> – </a:t>
            </a:r>
            <a:r>
              <a:rPr lang="de-AT" sz="2800" dirty="0" err="1">
                <a:solidFill>
                  <a:srgbClr val="FFFFFF"/>
                </a:solidFill>
              </a:rPr>
              <a:t>navi</a:t>
            </a:r>
            <a:r>
              <a:rPr lang="de-AT" sz="2800" dirty="0">
                <a:solidFill>
                  <a:srgbClr val="FFFFFF"/>
                </a:solidFill>
              </a:rPr>
              <a:t> … heraussagen, nicht so sehr voraussagen.</a:t>
            </a:r>
          </a:p>
          <a:p>
            <a:pPr eaLnBrk="1" hangingPunct="1">
              <a:lnSpc>
                <a:spcPct val="80000"/>
              </a:lnSpc>
              <a:buClr>
                <a:srgbClr val="00CCFF"/>
              </a:buClr>
              <a:defRPr/>
            </a:pPr>
            <a:r>
              <a:rPr lang="de-AT" sz="2800" dirty="0">
                <a:solidFill>
                  <a:srgbClr val="FFFFFF"/>
                </a:solidFill>
              </a:rPr>
              <a:t>Diener – </a:t>
            </a:r>
            <a:r>
              <a:rPr lang="de-AT" sz="2800" dirty="0" err="1">
                <a:solidFill>
                  <a:srgbClr val="FFFFFF"/>
                </a:solidFill>
              </a:rPr>
              <a:t>gr.</a:t>
            </a:r>
            <a:r>
              <a:rPr lang="de-AT" sz="2800" dirty="0">
                <a:solidFill>
                  <a:srgbClr val="FFFFFF"/>
                </a:solidFill>
              </a:rPr>
              <a:t> dia-</a:t>
            </a:r>
            <a:r>
              <a:rPr lang="de-AT" sz="2800" dirty="0" err="1">
                <a:solidFill>
                  <a:srgbClr val="FFFFFF"/>
                </a:solidFill>
              </a:rPr>
              <a:t>konos</a:t>
            </a:r>
            <a:r>
              <a:rPr lang="de-AT" sz="2800" dirty="0">
                <a:solidFill>
                  <a:srgbClr val="FFFFFF"/>
                </a:solidFill>
              </a:rPr>
              <a:t> = wörtlich: „der durch den Staub geht“ – der Dienende; Amt und Dienst</a:t>
            </a:r>
          </a:p>
          <a:p>
            <a:pPr eaLnBrk="1" hangingPunct="1">
              <a:lnSpc>
                <a:spcPct val="80000"/>
              </a:lnSpc>
              <a:buClr>
                <a:srgbClr val="00CCFF"/>
              </a:buClr>
              <a:defRPr/>
            </a:pPr>
            <a:r>
              <a:rPr lang="de-AT" sz="2800" dirty="0">
                <a:solidFill>
                  <a:srgbClr val="FFFFFF"/>
                </a:solidFill>
              </a:rPr>
              <a:t>(„Der so eifrig – dienend – eilt, dass er dabei Staub aufwirbelt“)</a:t>
            </a:r>
          </a:p>
          <a:p>
            <a:pPr eaLnBrk="1" hangingPunct="1">
              <a:lnSpc>
                <a:spcPct val="80000"/>
              </a:lnSpc>
              <a:buClr>
                <a:srgbClr val="00CCFF"/>
              </a:buClr>
              <a:defRPr/>
            </a:pPr>
            <a:r>
              <a:rPr lang="de-AT" sz="2800" dirty="0">
                <a:solidFill>
                  <a:srgbClr val="FFFFFF"/>
                </a:solidFill>
              </a:rPr>
              <a:t>Lehrer </a:t>
            </a:r>
            <a:r>
              <a:rPr lang="de-AT" sz="2800" i="1" dirty="0">
                <a:solidFill>
                  <a:srgbClr val="FFFFFF"/>
                </a:solidFill>
              </a:rPr>
              <a:t>– </a:t>
            </a:r>
            <a:r>
              <a:rPr lang="de-AT" sz="2800" i="1" dirty="0" err="1">
                <a:solidFill>
                  <a:srgbClr val="FFFFFF"/>
                </a:solidFill>
              </a:rPr>
              <a:t>gr.</a:t>
            </a:r>
            <a:r>
              <a:rPr lang="de-AT" sz="2800" i="1" dirty="0">
                <a:solidFill>
                  <a:srgbClr val="FFFFFF"/>
                </a:solidFill>
              </a:rPr>
              <a:t> o </a:t>
            </a:r>
            <a:r>
              <a:rPr lang="de-AT" sz="2800" i="1" dirty="0" err="1">
                <a:solidFill>
                  <a:srgbClr val="FFFFFF"/>
                </a:solidFill>
              </a:rPr>
              <a:t>didaskon</a:t>
            </a:r>
            <a:r>
              <a:rPr lang="de-AT" sz="2800" i="1" dirty="0">
                <a:solidFill>
                  <a:srgbClr val="FFFFFF"/>
                </a:solidFill>
              </a:rPr>
              <a:t> = der Lehrende</a:t>
            </a:r>
          </a:p>
          <a:p>
            <a:pPr eaLnBrk="1" hangingPunct="1">
              <a:lnSpc>
                <a:spcPct val="80000"/>
              </a:lnSpc>
              <a:buClr>
                <a:srgbClr val="00CCFF"/>
              </a:buClr>
              <a:defRPr/>
            </a:pPr>
            <a:r>
              <a:rPr lang="de-AT" sz="2800" i="1" dirty="0">
                <a:solidFill>
                  <a:srgbClr val="FFFFFF"/>
                </a:solidFill>
              </a:rPr>
              <a:t>Durchdringen – verständlich erklären – anwenden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6E9B2C-3BA9-BD6E-F937-397C344F538F}"/>
              </a:ext>
            </a:extLst>
          </p:cNvPr>
          <p:cNvSpPr>
            <a:spLocks noGrp="1"/>
          </p:cNvSpPr>
          <p:nvPr>
            <p:ph type="title"/>
          </p:nvPr>
        </p:nvSpPr>
        <p:spPr>
          <a:xfrm>
            <a:off x="645130" y="147918"/>
            <a:ext cx="9404723" cy="261985"/>
          </a:xfrm>
        </p:spPr>
        <p:txBody>
          <a:bodyPr/>
          <a:lstStyle/>
          <a:p>
            <a:endParaRPr lang="de-AT" dirty="0"/>
          </a:p>
        </p:txBody>
      </p:sp>
      <p:sp>
        <p:nvSpPr>
          <p:cNvPr id="3" name="Inhaltsplatzhalter 2">
            <a:extLst>
              <a:ext uri="{FF2B5EF4-FFF2-40B4-BE49-F238E27FC236}">
                <a16:creationId xmlns:a16="http://schemas.microsoft.com/office/drawing/2014/main" id="{74300407-7D79-4864-5BA7-52FF11D210DE}"/>
              </a:ext>
            </a:extLst>
          </p:cNvPr>
          <p:cNvSpPr>
            <a:spLocks noGrp="1"/>
          </p:cNvSpPr>
          <p:nvPr>
            <p:ph idx="1"/>
          </p:nvPr>
        </p:nvSpPr>
        <p:spPr>
          <a:xfrm>
            <a:off x="1103312" y="819807"/>
            <a:ext cx="8946541" cy="5890275"/>
          </a:xfrm>
        </p:spPr>
        <p:txBody>
          <a:bodyPr>
            <a:normAutofit/>
          </a:bodyPr>
          <a:lstStyle/>
          <a:p>
            <a:pPr>
              <a:lnSpc>
                <a:spcPct val="80000"/>
              </a:lnSpc>
              <a:buClr>
                <a:srgbClr val="00CCFF"/>
              </a:buClr>
              <a:defRPr/>
            </a:pPr>
            <a:r>
              <a:rPr lang="de-DE" sz="2800" dirty="0">
                <a:solidFill>
                  <a:srgbClr val="FFFFFF"/>
                </a:solidFill>
              </a:rPr>
              <a:t>Ermahner </a:t>
            </a:r>
            <a:r>
              <a:rPr lang="de-DE" sz="2800" i="1" dirty="0">
                <a:solidFill>
                  <a:srgbClr val="FFFFFF"/>
                </a:solidFill>
              </a:rPr>
              <a:t>– gr. </a:t>
            </a:r>
            <a:r>
              <a:rPr lang="de-AT" sz="2800" i="1" dirty="0">
                <a:solidFill>
                  <a:srgbClr val="FFFFFF"/>
                </a:solidFill>
              </a:rPr>
              <a:t>o </a:t>
            </a:r>
            <a:r>
              <a:rPr lang="de-AT" sz="2800" i="1" dirty="0" err="1">
                <a:solidFill>
                  <a:srgbClr val="FFFFFF"/>
                </a:solidFill>
              </a:rPr>
              <a:t>parakalon</a:t>
            </a:r>
            <a:r>
              <a:rPr lang="de-AT" sz="2800" b="1" i="1" dirty="0">
                <a:solidFill>
                  <a:srgbClr val="FFFFFF"/>
                </a:solidFill>
              </a:rPr>
              <a:t> </a:t>
            </a:r>
            <a:r>
              <a:rPr lang="de-AT" sz="2800" dirty="0">
                <a:solidFill>
                  <a:srgbClr val="FFFFFF"/>
                </a:solidFill>
              </a:rPr>
              <a:t>(auch: Ermutiger!)</a:t>
            </a:r>
          </a:p>
          <a:p>
            <a:pPr>
              <a:lnSpc>
                <a:spcPct val="80000"/>
              </a:lnSpc>
              <a:buClr>
                <a:srgbClr val="00CCFF"/>
              </a:buClr>
              <a:defRPr/>
            </a:pPr>
            <a:r>
              <a:rPr lang="de-DE" sz="2800" dirty="0">
                <a:solidFill>
                  <a:srgbClr val="FFFFFF"/>
                </a:solidFill>
              </a:rPr>
              <a:t>Geber - </a:t>
            </a:r>
            <a:r>
              <a:rPr lang="de-AT" sz="2800" i="1" dirty="0">
                <a:solidFill>
                  <a:srgbClr val="FFFFFF"/>
                </a:solidFill>
              </a:rPr>
              <a:t>gr. o </a:t>
            </a:r>
            <a:r>
              <a:rPr lang="de-AT" sz="2800" i="1" dirty="0" err="1">
                <a:solidFill>
                  <a:srgbClr val="FFFFFF"/>
                </a:solidFill>
              </a:rPr>
              <a:t>metadidous</a:t>
            </a:r>
            <a:r>
              <a:rPr lang="de-AT" sz="2800" i="1" dirty="0">
                <a:solidFill>
                  <a:srgbClr val="FFFFFF"/>
                </a:solidFill>
              </a:rPr>
              <a:t> = der Mitteilende </a:t>
            </a:r>
            <a:br>
              <a:rPr lang="de-AT" sz="2800" i="1" dirty="0">
                <a:solidFill>
                  <a:srgbClr val="FFFFFF"/>
                </a:solidFill>
              </a:rPr>
            </a:br>
            <a:r>
              <a:rPr lang="de-AT" sz="2800" i="1" dirty="0">
                <a:solidFill>
                  <a:srgbClr val="FFFFFF"/>
                </a:solidFill>
              </a:rPr>
              <a:t>gr. </a:t>
            </a:r>
            <a:r>
              <a:rPr lang="de-AT" sz="2800" i="1" dirty="0" err="1">
                <a:solidFill>
                  <a:srgbClr val="FFFFFF"/>
                </a:solidFill>
              </a:rPr>
              <a:t>haploteti</a:t>
            </a:r>
            <a:r>
              <a:rPr lang="de-AT" sz="2800" i="1" dirty="0">
                <a:solidFill>
                  <a:srgbClr val="FFFFFF"/>
                </a:solidFill>
              </a:rPr>
              <a:t> = mit Lauterkeit, mit Einfalt, Ehrlichkeit, Aufrichtigkeit, Schlichtheit, Redlichkeit, Gradheit</a:t>
            </a:r>
          </a:p>
          <a:p>
            <a:pPr>
              <a:lnSpc>
                <a:spcPct val="80000"/>
              </a:lnSpc>
              <a:buClr>
                <a:srgbClr val="00CCFF"/>
              </a:buClr>
              <a:defRPr/>
            </a:pPr>
            <a:r>
              <a:rPr lang="de-DE" sz="2800" dirty="0">
                <a:solidFill>
                  <a:srgbClr val="FFFFFF"/>
                </a:solidFill>
              </a:rPr>
              <a:t>Regierer</a:t>
            </a:r>
            <a:r>
              <a:rPr lang="de-DE" sz="2800" i="1" dirty="0">
                <a:solidFill>
                  <a:srgbClr val="FFFFFF"/>
                </a:solidFill>
              </a:rPr>
              <a:t> – </a:t>
            </a:r>
            <a:r>
              <a:rPr lang="de-AT" sz="2800" i="1" dirty="0">
                <a:solidFill>
                  <a:srgbClr val="FFFFFF"/>
                </a:solidFill>
              </a:rPr>
              <a:t>gr. o </a:t>
            </a:r>
            <a:r>
              <a:rPr lang="de-AT" sz="2800" i="1" dirty="0" err="1">
                <a:solidFill>
                  <a:srgbClr val="FFFFFF"/>
                </a:solidFill>
              </a:rPr>
              <a:t>proistamenos</a:t>
            </a:r>
            <a:r>
              <a:rPr lang="de-AT" sz="2800" i="1" dirty="0">
                <a:solidFill>
                  <a:srgbClr val="FFFFFF"/>
                </a:solidFill>
              </a:rPr>
              <a:t> = der Vorstehende; sorgfältig –  eig. gr. </a:t>
            </a:r>
            <a:r>
              <a:rPr lang="de-AT" sz="2800" i="1" dirty="0" err="1">
                <a:solidFill>
                  <a:srgbClr val="FFFFFF"/>
                </a:solidFill>
              </a:rPr>
              <a:t>spoude</a:t>
            </a:r>
            <a:r>
              <a:rPr lang="de-AT" sz="2800" i="1" dirty="0">
                <a:solidFill>
                  <a:srgbClr val="FFFFFF"/>
                </a:solidFill>
              </a:rPr>
              <a:t> = mit Eifer ; aber auch: Ernsthaftigkeit</a:t>
            </a:r>
          </a:p>
          <a:p>
            <a:pPr>
              <a:lnSpc>
                <a:spcPct val="80000"/>
              </a:lnSpc>
              <a:buClr>
                <a:srgbClr val="00CCFF"/>
              </a:buClr>
              <a:defRPr/>
            </a:pPr>
            <a:r>
              <a:rPr lang="de-AT" sz="2800" dirty="0">
                <a:solidFill>
                  <a:srgbClr val="FFFFFF"/>
                </a:solidFill>
              </a:rPr>
              <a:t>Barmherziger</a:t>
            </a:r>
            <a:r>
              <a:rPr lang="de-AT" sz="2800" i="1" dirty="0">
                <a:solidFill>
                  <a:srgbClr val="FFFFFF"/>
                </a:solidFill>
              </a:rPr>
              <a:t> – gr. </a:t>
            </a:r>
            <a:r>
              <a:rPr lang="de-AT" sz="2800" i="1" dirty="0" err="1">
                <a:solidFill>
                  <a:srgbClr val="FFFFFF"/>
                </a:solidFill>
              </a:rPr>
              <a:t>eleon</a:t>
            </a:r>
            <a:r>
              <a:rPr lang="de-AT" sz="2800" i="1" dirty="0">
                <a:solidFill>
                  <a:srgbClr val="FFFFFF"/>
                </a:solidFill>
              </a:rPr>
              <a:t> = der sich Erbarmende;</a:t>
            </a:r>
            <a:br>
              <a:rPr lang="de-AT" sz="2800" i="1" dirty="0">
                <a:solidFill>
                  <a:srgbClr val="FFFFFF"/>
                </a:solidFill>
              </a:rPr>
            </a:br>
            <a:r>
              <a:rPr lang="de-AT" sz="2800" dirty="0">
                <a:solidFill>
                  <a:srgbClr val="FFFFFF"/>
                </a:solidFill>
              </a:rPr>
              <a:t>„mit Lust“</a:t>
            </a:r>
            <a:r>
              <a:rPr lang="de-AT" sz="2800" i="1" dirty="0">
                <a:solidFill>
                  <a:srgbClr val="FFFFFF"/>
                </a:solidFill>
              </a:rPr>
              <a:t> – gr. </a:t>
            </a:r>
            <a:r>
              <a:rPr lang="de-AT" sz="2800" i="1" dirty="0" err="1">
                <a:solidFill>
                  <a:srgbClr val="FFFFFF"/>
                </a:solidFill>
              </a:rPr>
              <a:t>hilarotes</a:t>
            </a:r>
            <a:r>
              <a:rPr lang="de-AT" sz="2800" i="1" dirty="0">
                <a:solidFill>
                  <a:srgbClr val="FFFFFF"/>
                </a:solidFill>
              </a:rPr>
              <a:t> (!) = Heiterkeit, Fröhlichkeit, Freundlichkeit</a:t>
            </a:r>
          </a:p>
          <a:p>
            <a:pPr>
              <a:lnSpc>
                <a:spcPct val="80000"/>
              </a:lnSpc>
              <a:buClr>
                <a:srgbClr val="00CCFF"/>
              </a:buClr>
              <a:defRPr/>
            </a:pPr>
            <a:r>
              <a:rPr lang="de-AT" sz="2800" i="1" dirty="0">
                <a:solidFill>
                  <a:srgbClr val="FFFFFF"/>
                </a:solidFill>
              </a:rPr>
              <a:t>Warum die Liste in Römer 12 kürzer ist als in 1 Korinther 12.8-11, erklärt sich vielleicht aus der besonderen Situation in Korinth…</a:t>
            </a:r>
            <a:endParaRPr lang="de-AT" sz="2800" dirty="0"/>
          </a:p>
        </p:txBody>
      </p:sp>
    </p:spTree>
    <p:extLst>
      <p:ext uri="{BB962C8B-B14F-4D97-AF65-F5344CB8AC3E}">
        <p14:creationId xmlns:p14="http://schemas.microsoft.com/office/powerpoint/2010/main" val="1277058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9AA6B58-20E5-2326-180D-32B4D2B5B84D}"/>
              </a:ext>
            </a:extLst>
          </p:cNvPr>
          <p:cNvSpPr>
            <a:spLocks noGrp="1"/>
          </p:cNvSpPr>
          <p:nvPr>
            <p:ph type="ctrTitle"/>
          </p:nvPr>
        </p:nvSpPr>
        <p:spPr/>
        <p:txBody>
          <a:bodyPr/>
          <a:lstStyle/>
          <a:p>
            <a:r>
              <a:rPr lang="de-AT" dirty="0"/>
              <a:t>Der Heilige Geist und Gottes Wort</a:t>
            </a:r>
          </a:p>
        </p:txBody>
      </p:sp>
      <p:sp>
        <p:nvSpPr>
          <p:cNvPr id="5" name="Untertitel 4">
            <a:extLst>
              <a:ext uri="{FF2B5EF4-FFF2-40B4-BE49-F238E27FC236}">
                <a16:creationId xmlns:a16="http://schemas.microsoft.com/office/drawing/2014/main" id="{6016CBC1-C74C-B245-9FBC-F6B343406D59}"/>
              </a:ext>
            </a:extLst>
          </p:cNvPr>
          <p:cNvSpPr>
            <a:spLocks noGrp="1"/>
          </p:cNvSpPr>
          <p:nvPr>
            <p:ph type="subTitle" idx="1"/>
          </p:nvPr>
        </p:nvSpPr>
        <p:spPr/>
        <p:txBody>
          <a:bodyPr/>
          <a:lstStyle/>
          <a:p>
            <a:endParaRPr lang="de-AT"/>
          </a:p>
        </p:txBody>
      </p:sp>
    </p:spTree>
    <p:extLst>
      <p:ext uri="{BB962C8B-B14F-4D97-AF65-F5344CB8AC3E}">
        <p14:creationId xmlns:p14="http://schemas.microsoft.com/office/powerpoint/2010/main" val="190007068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3449BC-5F97-8CA2-3614-3FBC7654BD1D}"/>
              </a:ext>
            </a:extLst>
          </p:cNvPr>
          <p:cNvSpPr>
            <a:spLocks noGrp="1"/>
          </p:cNvSpPr>
          <p:nvPr>
            <p:ph type="title"/>
          </p:nvPr>
        </p:nvSpPr>
        <p:spPr/>
        <p:txBody>
          <a:bodyPr/>
          <a:lstStyle/>
          <a:p>
            <a:r>
              <a:rPr lang="de-AT" dirty="0"/>
              <a:t>Der Geist und das Wort – das gehört untrennbar zusammen</a:t>
            </a:r>
          </a:p>
        </p:txBody>
      </p:sp>
      <p:sp>
        <p:nvSpPr>
          <p:cNvPr id="3" name="Inhaltsplatzhalter 2">
            <a:extLst>
              <a:ext uri="{FF2B5EF4-FFF2-40B4-BE49-F238E27FC236}">
                <a16:creationId xmlns:a16="http://schemas.microsoft.com/office/drawing/2014/main" id="{D858AFA0-857D-96B3-1CEB-0C54C0A56E7D}"/>
              </a:ext>
            </a:extLst>
          </p:cNvPr>
          <p:cNvSpPr>
            <a:spLocks noGrp="1"/>
          </p:cNvSpPr>
          <p:nvPr>
            <p:ph idx="1"/>
          </p:nvPr>
        </p:nvSpPr>
        <p:spPr/>
        <p:txBody>
          <a:bodyPr>
            <a:normAutofit lnSpcReduction="10000"/>
          </a:bodyPr>
          <a:lstStyle/>
          <a:p>
            <a:r>
              <a:rPr lang="de-AT" sz="2800" dirty="0"/>
              <a:t>Wort ohne Geist  = geistloses Gerede, Geschwätz, Geschwafel</a:t>
            </a:r>
          </a:p>
          <a:p>
            <a:r>
              <a:rPr lang="de-AT" sz="2800" dirty="0"/>
              <a:t>Geist ohne Wort – das ist beliebig, subjektiv</a:t>
            </a:r>
          </a:p>
          <a:p>
            <a:r>
              <a:rPr lang="de-AT" sz="2800" dirty="0"/>
              <a:t>Der Geist wirkt durch das Wort, artikuliert sich im Wort.</a:t>
            </a:r>
          </a:p>
          <a:p>
            <a:r>
              <a:rPr lang="de-AT" sz="2800" dirty="0"/>
              <a:t>Es gibt keine neuen Offenbarungen – am Wort vorbei, über das Wort hinaus oder gegen das Wort.</a:t>
            </a:r>
          </a:p>
          <a:p>
            <a:r>
              <a:rPr lang="de-AT" sz="2800" dirty="0"/>
              <a:t>Was Gott zu sagen hatte – es ist gesagt.</a:t>
            </a:r>
            <a:endParaRPr lang="de-AT" dirty="0"/>
          </a:p>
        </p:txBody>
      </p:sp>
    </p:spTree>
    <p:extLst>
      <p:ext uri="{BB962C8B-B14F-4D97-AF65-F5344CB8AC3E}">
        <p14:creationId xmlns:p14="http://schemas.microsoft.com/office/powerpoint/2010/main" val="403035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562460-EE15-703B-771E-B91724474019}"/>
              </a:ext>
            </a:extLst>
          </p:cNvPr>
          <p:cNvSpPr>
            <a:spLocks noGrp="1"/>
          </p:cNvSpPr>
          <p:nvPr>
            <p:ph type="title"/>
          </p:nvPr>
        </p:nvSpPr>
        <p:spPr>
          <a:xfrm>
            <a:off x="661877" y="0"/>
            <a:ext cx="9404723" cy="335558"/>
          </a:xfrm>
        </p:spPr>
        <p:txBody>
          <a:bodyPr/>
          <a:lstStyle/>
          <a:p>
            <a:endParaRPr lang="de-AT" dirty="0"/>
          </a:p>
        </p:txBody>
      </p:sp>
      <p:sp>
        <p:nvSpPr>
          <p:cNvPr id="3" name="Inhaltsplatzhalter 2">
            <a:extLst>
              <a:ext uri="{FF2B5EF4-FFF2-40B4-BE49-F238E27FC236}">
                <a16:creationId xmlns:a16="http://schemas.microsoft.com/office/drawing/2014/main" id="{1EE687D8-D113-12CE-BE9D-78949DB88FF7}"/>
              </a:ext>
            </a:extLst>
          </p:cNvPr>
          <p:cNvSpPr>
            <a:spLocks noGrp="1"/>
          </p:cNvSpPr>
          <p:nvPr>
            <p:ph idx="1"/>
          </p:nvPr>
        </p:nvSpPr>
        <p:spPr>
          <a:xfrm>
            <a:off x="1103312" y="677918"/>
            <a:ext cx="9601474" cy="5990896"/>
          </a:xfrm>
        </p:spPr>
        <p:txBody>
          <a:bodyPr/>
          <a:lstStyle/>
          <a:p>
            <a:r>
              <a:rPr lang="de-AT" sz="2800" b="1" dirty="0">
                <a:solidFill>
                  <a:srgbClr val="FFC000"/>
                </a:solidFill>
              </a:rPr>
              <a:t>1. Alles, was wir von Gott in dieser Welt haben, haben wir durch sein Wort</a:t>
            </a:r>
          </a:p>
          <a:p>
            <a:r>
              <a:rPr lang="de-AT" sz="2800" b="1" dirty="0"/>
              <a:t>5 Mose 4.12 – keine Gestalt, nur eine Stimme</a:t>
            </a:r>
          </a:p>
          <a:p>
            <a:r>
              <a:rPr lang="de-AT" sz="2800" b="1" dirty="0"/>
              <a:t>Zeichen konnten das Wort unterstreichen, aber niemals ersetzen.</a:t>
            </a:r>
          </a:p>
          <a:p>
            <a:r>
              <a:rPr lang="de-AT" sz="2800" b="1" dirty="0"/>
              <a:t>Das Wort kommt nicht aus uns – es kommt zu uns.</a:t>
            </a:r>
          </a:p>
          <a:p>
            <a:r>
              <a:rPr lang="de-AT" sz="2800" b="1" dirty="0"/>
              <a:t>Wir kennen auch Christus nur durch das Wort – und einen anderen Christus als den, den uns das Wort offenbart gibt es nicht – 1 Petrus 1.8</a:t>
            </a:r>
          </a:p>
          <a:p>
            <a:r>
              <a:rPr lang="de-AT" sz="2800" b="1" dirty="0"/>
              <a:t>Unser Glaubensbekenntnis haben wir aus der Bibel.</a:t>
            </a:r>
          </a:p>
          <a:p>
            <a:r>
              <a:rPr lang="de-AT" sz="2800" b="1" dirty="0"/>
              <a:t>Markus 9.8 &amp; 2 Petrus 1.16ff</a:t>
            </a:r>
          </a:p>
        </p:txBody>
      </p:sp>
    </p:spTree>
    <p:extLst>
      <p:ext uri="{BB962C8B-B14F-4D97-AF65-F5344CB8AC3E}">
        <p14:creationId xmlns:p14="http://schemas.microsoft.com/office/powerpoint/2010/main" val="92608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6589D9-0F1C-2B21-31A3-80774F16A78E}"/>
              </a:ext>
            </a:extLst>
          </p:cNvPr>
          <p:cNvSpPr>
            <a:spLocks noGrp="1"/>
          </p:cNvSpPr>
          <p:nvPr>
            <p:ph type="title"/>
          </p:nvPr>
        </p:nvSpPr>
        <p:spPr>
          <a:xfrm>
            <a:off x="645130" y="168939"/>
            <a:ext cx="9404723" cy="156883"/>
          </a:xfrm>
        </p:spPr>
        <p:txBody>
          <a:bodyPr/>
          <a:lstStyle/>
          <a:p>
            <a:endParaRPr lang="de-AT" dirty="0"/>
          </a:p>
        </p:txBody>
      </p:sp>
      <p:sp>
        <p:nvSpPr>
          <p:cNvPr id="3" name="Inhaltsplatzhalter 2">
            <a:extLst>
              <a:ext uri="{FF2B5EF4-FFF2-40B4-BE49-F238E27FC236}">
                <a16:creationId xmlns:a16="http://schemas.microsoft.com/office/drawing/2014/main" id="{8D231E8F-B1F5-1EA8-FEEC-FACDC0336EB4}"/>
              </a:ext>
            </a:extLst>
          </p:cNvPr>
          <p:cNvSpPr>
            <a:spLocks noGrp="1"/>
          </p:cNvSpPr>
          <p:nvPr>
            <p:ph idx="1"/>
          </p:nvPr>
        </p:nvSpPr>
        <p:spPr>
          <a:xfrm>
            <a:off x="1103312" y="709448"/>
            <a:ext cx="8946541" cy="5538951"/>
          </a:xfrm>
        </p:spPr>
        <p:txBody>
          <a:bodyPr>
            <a:normAutofit/>
          </a:bodyPr>
          <a:lstStyle/>
          <a:p>
            <a:r>
              <a:rPr lang="de-AT" sz="2800" b="1" dirty="0">
                <a:solidFill>
                  <a:srgbClr val="FFC000"/>
                </a:solidFill>
              </a:rPr>
              <a:t>2. Beziehung zu Gott = Beziehung zum Wort</a:t>
            </a:r>
          </a:p>
          <a:p>
            <a:r>
              <a:rPr lang="de-AT" sz="2800" dirty="0"/>
              <a:t>5 Mose 32.47 – nicht leeres Wort, sondern euer Leben</a:t>
            </a:r>
          </a:p>
          <a:p>
            <a:r>
              <a:rPr lang="de-AT" sz="2800" dirty="0"/>
              <a:t>Johannes 6,63 – die Worte, die ich sage, sind Geist und sind Leben</a:t>
            </a:r>
          </a:p>
          <a:p>
            <a:r>
              <a:rPr lang="de-AT" sz="2800" dirty="0"/>
              <a:t>Johannes 6.68 – Worte des ewigen Lebens</a:t>
            </a:r>
          </a:p>
          <a:p>
            <a:r>
              <a:rPr lang="de-AT" sz="2800" dirty="0"/>
              <a:t>2 Timotheus 3.16 – umgestaltet durch das Wort, das Programm für unsere Lebensgestaltung</a:t>
            </a:r>
          </a:p>
          <a:p>
            <a:r>
              <a:rPr lang="de-AT" sz="2800" dirty="0"/>
              <a:t>Liebe zu Gott ist Liebe zu seinem Wort</a:t>
            </a:r>
          </a:p>
        </p:txBody>
      </p:sp>
    </p:spTree>
    <p:extLst>
      <p:ext uri="{BB962C8B-B14F-4D97-AF65-F5344CB8AC3E}">
        <p14:creationId xmlns:p14="http://schemas.microsoft.com/office/powerpoint/2010/main" val="316592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85F494-DE11-D9B3-757A-4A7934689707}"/>
              </a:ext>
            </a:extLst>
          </p:cNvPr>
          <p:cNvSpPr>
            <a:spLocks noGrp="1"/>
          </p:cNvSpPr>
          <p:nvPr>
            <p:ph type="title"/>
          </p:nvPr>
        </p:nvSpPr>
        <p:spPr>
          <a:xfrm>
            <a:off x="649720" y="153174"/>
            <a:ext cx="9853723" cy="1013474"/>
          </a:xfrm>
        </p:spPr>
        <p:txBody>
          <a:bodyPr/>
          <a:lstStyle/>
          <a:p>
            <a:r>
              <a:rPr lang="de-AT" sz="3600" b="1" dirty="0">
                <a:solidFill>
                  <a:srgbClr val="FFC000"/>
                </a:solidFill>
              </a:rPr>
              <a:t>3. Der Heilige Geist ist ein heiligender Geist</a:t>
            </a:r>
            <a:endParaRPr lang="de-AT" b="1" dirty="0">
              <a:solidFill>
                <a:srgbClr val="FFC000"/>
              </a:solidFill>
            </a:endParaRPr>
          </a:p>
        </p:txBody>
      </p:sp>
      <p:sp>
        <p:nvSpPr>
          <p:cNvPr id="3" name="Inhaltsplatzhalter 2">
            <a:extLst>
              <a:ext uri="{FF2B5EF4-FFF2-40B4-BE49-F238E27FC236}">
                <a16:creationId xmlns:a16="http://schemas.microsoft.com/office/drawing/2014/main" id="{B1DDFEF6-903A-6DC0-9CEA-E50B11002728}"/>
              </a:ext>
            </a:extLst>
          </p:cNvPr>
          <p:cNvSpPr>
            <a:spLocks noGrp="1"/>
          </p:cNvSpPr>
          <p:nvPr>
            <p:ph idx="1"/>
          </p:nvPr>
        </p:nvSpPr>
        <p:spPr>
          <a:xfrm>
            <a:off x="1103312" y="1166648"/>
            <a:ext cx="8946541" cy="5538178"/>
          </a:xfrm>
        </p:spPr>
        <p:txBody>
          <a:bodyPr>
            <a:normAutofit lnSpcReduction="10000"/>
          </a:bodyPr>
          <a:lstStyle/>
          <a:p>
            <a:r>
              <a:rPr lang="de-AT" sz="2800" dirty="0"/>
              <a:t>3 Mose 19.2 – ihr sollt heilig sein, denn ich bin heilig</a:t>
            </a:r>
          </a:p>
          <a:p>
            <a:r>
              <a:rPr lang="de-AT" sz="2800" dirty="0"/>
              <a:t>Römer 8.4 – der Geist erfüllt das Gesetz in uns</a:t>
            </a:r>
          </a:p>
          <a:p>
            <a:r>
              <a:rPr lang="de-AT" sz="2800" dirty="0"/>
              <a:t>Lebst du im Geist, lebst du mit dem Gebot.</a:t>
            </a:r>
          </a:p>
          <a:p>
            <a:r>
              <a:rPr lang="de-AT" sz="2800" dirty="0"/>
              <a:t>Heilig – abgesondert </a:t>
            </a:r>
            <a:r>
              <a:rPr lang="de-AT" sz="2800" b="1" dirty="0"/>
              <a:t>von</a:t>
            </a:r>
            <a:r>
              <a:rPr lang="de-AT" sz="2800" dirty="0"/>
              <a:t>… Heilig – </a:t>
            </a:r>
            <a:r>
              <a:rPr lang="de-AT" sz="2800" dirty="0" err="1"/>
              <a:t>hebr.</a:t>
            </a:r>
            <a:r>
              <a:rPr lang="de-AT" sz="2800" dirty="0"/>
              <a:t> </a:t>
            </a:r>
            <a:r>
              <a:rPr lang="de-AT" sz="2800" dirty="0" err="1"/>
              <a:t>kadosh</a:t>
            </a:r>
            <a:r>
              <a:rPr lang="de-AT" sz="2800" dirty="0"/>
              <a:t> = anders… ein anderes Leben</a:t>
            </a:r>
          </a:p>
          <a:p>
            <a:r>
              <a:rPr lang="de-AT" sz="2800" dirty="0"/>
              <a:t>Und ausgesondert für… nicht nur „Verneinung“, sondern verfügbar werden (z.B. für Sendung)</a:t>
            </a:r>
          </a:p>
          <a:p>
            <a:r>
              <a:rPr lang="de-AT" sz="2800" dirty="0"/>
              <a:t>Aller Segen entscheidet sich am Gehorsam.</a:t>
            </a:r>
          </a:p>
          <a:p>
            <a:r>
              <a:rPr lang="de-DE" sz="2800" b="1" dirty="0"/>
              <a:t>Mit dem Evangelium ist das Gesetz / Gebot nicht einfach aufgehoben und erledigt.</a:t>
            </a:r>
            <a:endParaRPr lang="de-AT" sz="2800" dirty="0"/>
          </a:p>
        </p:txBody>
      </p:sp>
    </p:spTree>
    <p:extLst>
      <p:ext uri="{BB962C8B-B14F-4D97-AF65-F5344CB8AC3E}">
        <p14:creationId xmlns:p14="http://schemas.microsoft.com/office/powerpoint/2010/main" val="2749454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7E970-90CF-E4E1-E0C3-F2EC9DBA1F17}"/>
              </a:ext>
            </a:extLst>
          </p:cNvPr>
          <p:cNvSpPr>
            <a:spLocks noGrp="1"/>
          </p:cNvSpPr>
          <p:nvPr>
            <p:ph type="title"/>
          </p:nvPr>
        </p:nvSpPr>
        <p:spPr>
          <a:xfrm>
            <a:off x="646111" y="452718"/>
            <a:ext cx="9404723" cy="288261"/>
          </a:xfrm>
        </p:spPr>
        <p:txBody>
          <a:bodyPr/>
          <a:lstStyle/>
          <a:p>
            <a:endParaRPr lang="de-AT" dirty="0"/>
          </a:p>
        </p:txBody>
      </p:sp>
      <p:sp>
        <p:nvSpPr>
          <p:cNvPr id="3" name="Inhaltsplatzhalter 2">
            <a:extLst>
              <a:ext uri="{FF2B5EF4-FFF2-40B4-BE49-F238E27FC236}">
                <a16:creationId xmlns:a16="http://schemas.microsoft.com/office/drawing/2014/main" id="{861BB3DA-83FD-7E2B-B657-4C43835872F6}"/>
              </a:ext>
            </a:extLst>
          </p:cNvPr>
          <p:cNvSpPr>
            <a:spLocks noGrp="1"/>
          </p:cNvSpPr>
          <p:nvPr>
            <p:ph idx="1"/>
          </p:nvPr>
        </p:nvSpPr>
        <p:spPr>
          <a:xfrm>
            <a:off x="1103312" y="1056290"/>
            <a:ext cx="8946541" cy="5192109"/>
          </a:xfrm>
        </p:spPr>
        <p:txBody>
          <a:bodyPr>
            <a:normAutofit/>
          </a:bodyPr>
          <a:lstStyle/>
          <a:p>
            <a:r>
              <a:rPr lang="de-DE" sz="2800" b="1" u="sng" dirty="0"/>
              <a:t>Das moralische Gesetz</a:t>
            </a:r>
            <a:r>
              <a:rPr lang="de-DE" sz="2800" dirty="0"/>
              <a:t> blieb immer in Kraft – es wurde von Jesus nie aufgehoben. In der Bergpredigt hat er es zugespitzt. </a:t>
            </a:r>
          </a:p>
          <a:p>
            <a:r>
              <a:rPr lang="de-AT" sz="2800" dirty="0"/>
              <a:t>Mit dem Kommen des Heiligen Geistes in das Herz des Menschen ist auch die Rückbindung an das Gebot verbunden.</a:t>
            </a:r>
          </a:p>
          <a:p>
            <a:r>
              <a:rPr lang="de-AT" sz="2800" dirty="0"/>
              <a:t>Jeremia 31.33</a:t>
            </a:r>
          </a:p>
          <a:p>
            <a:r>
              <a:rPr lang="de-AT" sz="2800" dirty="0"/>
              <a:t>Hesekiel 11.19-20</a:t>
            </a:r>
          </a:p>
          <a:p>
            <a:r>
              <a:rPr lang="de-AT" sz="2800" dirty="0"/>
              <a:t>Hesekiel 36.25-27</a:t>
            </a:r>
          </a:p>
        </p:txBody>
      </p:sp>
    </p:spTree>
    <p:extLst>
      <p:ext uri="{BB962C8B-B14F-4D97-AF65-F5344CB8AC3E}">
        <p14:creationId xmlns:p14="http://schemas.microsoft.com/office/powerpoint/2010/main" val="367168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B4BEF-A116-7CF0-3AF4-F746818D8F78}"/>
            </a:ext>
          </a:extLst>
        </p:cNvPr>
        <p:cNvGrpSpPr/>
        <p:nvPr/>
      </p:nvGrpSpPr>
      <p:grpSpPr>
        <a:xfrm>
          <a:off x="0" y="0"/>
          <a:ext cx="0" cy="0"/>
          <a:chOff x="0" y="0"/>
          <a:chExt cx="0" cy="0"/>
        </a:xfrm>
      </p:grpSpPr>
      <p:sp>
        <p:nvSpPr>
          <p:cNvPr id="77826" name="Oval 3">
            <a:extLst>
              <a:ext uri="{FF2B5EF4-FFF2-40B4-BE49-F238E27FC236}">
                <a16:creationId xmlns:a16="http://schemas.microsoft.com/office/drawing/2014/main" id="{6D57A5B2-9E16-DA68-F745-E6BE00183BFF}"/>
              </a:ext>
            </a:extLst>
          </p:cNvPr>
          <p:cNvSpPr>
            <a:spLocks noChangeArrowheads="1"/>
          </p:cNvSpPr>
          <p:nvPr/>
        </p:nvSpPr>
        <p:spPr bwMode="auto">
          <a:xfrm>
            <a:off x="5662613" y="5080000"/>
            <a:ext cx="1073150" cy="1066800"/>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27" name="Rectangle 4">
            <a:extLst>
              <a:ext uri="{FF2B5EF4-FFF2-40B4-BE49-F238E27FC236}">
                <a16:creationId xmlns:a16="http://schemas.microsoft.com/office/drawing/2014/main" id="{5E53F025-8061-508A-BB26-C414EB22FE09}"/>
              </a:ext>
            </a:extLst>
          </p:cNvPr>
          <p:cNvSpPr>
            <a:spLocks noChangeArrowheads="1"/>
          </p:cNvSpPr>
          <p:nvPr/>
        </p:nvSpPr>
        <p:spPr bwMode="auto">
          <a:xfrm>
            <a:off x="5743575" y="2543175"/>
            <a:ext cx="863600" cy="895350"/>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2" name="Group 21">
            <a:extLst>
              <a:ext uri="{FF2B5EF4-FFF2-40B4-BE49-F238E27FC236}">
                <a16:creationId xmlns:a16="http://schemas.microsoft.com/office/drawing/2014/main" id="{07E755B9-73B3-98CD-1B2B-EFB65C1B15FA}"/>
              </a:ext>
            </a:extLst>
          </p:cNvPr>
          <p:cNvGrpSpPr>
            <a:grpSpLocks/>
          </p:cNvGrpSpPr>
          <p:nvPr/>
        </p:nvGrpSpPr>
        <p:grpSpPr bwMode="auto">
          <a:xfrm>
            <a:off x="5662614" y="3735389"/>
            <a:ext cx="987425" cy="1019175"/>
            <a:chOff x="2154" y="2205"/>
            <a:chExt cx="726" cy="726"/>
          </a:xfrm>
        </p:grpSpPr>
        <p:grpSp>
          <p:nvGrpSpPr>
            <p:cNvPr id="77856" name="Group 22">
              <a:extLst>
                <a:ext uri="{FF2B5EF4-FFF2-40B4-BE49-F238E27FC236}">
                  <a16:creationId xmlns:a16="http://schemas.microsoft.com/office/drawing/2014/main" id="{28999484-E488-2F5B-4D26-2310A5F39A4D}"/>
                </a:ext>
              </a:extLst>
            </p:cNvPr>
            <p:cNvGrpSpPr>
              <a:grpSpLocks/>
            </p:cNvGrpSpPr>
            <p:nvPr/>
          </p:nvGrpSpPr>
          <p:grpSpPr bwMode="auto">
            <a:xfrm>
              <a:off x="2154" y="2205"/>
              <a:ext cx="726" cy="726"/>
              <a:chOff x="2426" y="1888"/>
              <a:chExt cx="726" cy="726"/>
            </a:xfrm>
          </p:grpSpPr>
          <p:sp>
            <p:nvSpPr>
              <p:cNvPr id="77858" name="Oval 23">
                <a:extLst>
                  <a:ext uri="{FF2B5EF4-FFF2-40B4-BE49-F238E27FC236}">
                    <a16:creationId xmlns:a16="http://schemas.microsoft.com/office/drawing/2014/main" id="{641D43DF-6998-19B0-BA5E-A65238B0E94B}"/>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59" name="Line 24">
                <a:extLst>
                  <a:ext uri="{FF2B5EF4-FFF2-40B4-BE49-F238E27FC236}">
                    <a16:creationId xmlns:a16="http://schemas.microsoft.com/office/drawing/2014/main" id="{E35CB141-E128-5FEF-954E-84B67CFB972B}"/>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0" name="Line 25">
                <a:extLst>
                  <a:ext uri="{FF2B5EF4-FFF2-40B4-BE49-F238E27FC236}">
                    <a16:creationId xmlns:a16="http://schemas.microsoft.com/office/drawing/2014/main" id="{D1B62ADA-61F6-9407-DB5E-7A16E5E442C2}"/>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61" name="Line 26">
                <a:extLst>
                  <a:ext uri="{FF2B5EF4-FFF2-40B4-BE49-F238E27FC236}">
                    <a16:creationId xmlns:a16="http://schemas.microsoft.com/office/drawing/2014/main" id="{3C473838-DC17-929A-F7CE-DA486D8E2752}"/>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57" name="Oval 27">
              <a:extLst>
                <a:ext uri="{FF2B5EF4-FFF2-40B4-BE49-F238E27FC236}">
                  <a16:creationId xmlns:a16="http://schemas.microsoft.com/office/drawing/2014/main" id="{95D481D1-5BA3-6DD4-A93C-BAAD4C7C78F7}"/>
                </a:ext>
              </a:extLst>
            </p:cNvPr>
            <p:cNvSpPr>
              <a:spLocks noChangeArrowheads="1"/>
            </p:cNvSpPr>
            <p:nvPr/>
          </p:nvSpPr>
          <p:spPr bwMode="auto">
            <a:xfrm>
              <a:off x="2336" y="2387"/>
              <a:ext cx="363" cy="363"/>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sp>
        <p:nvSpPr>
          <p:cNvPr id="77833" name="Oval 28">
            <a:extLst>
              <a:ext uri="{FF2B5EF4-FFF2-40B4-BE49-F238E27FC236}">
                <a16:creationId xmlns:a16="http://schemas.microsoft.com/office/drawing/2014/main" id="{248C9DA1-2D8A-AF71-D332-0F49744D673B}"/>
              </a:ext>
            </a:extLst>
          </p:cNvPr>
          <p:cNvSpPr>
            <a:spLocks noChangeArrowheads="1"/>
          </p:cNvSpPr>
          <p:nvPr/>
        </p:nvSpPr>
        <p:spPr bwMode="auto">
          <a:xfrm>
            <a:off x="5816601" y="5230814"/>
            <a:ext cx="741363" cy="7651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4" name="Oval 10">
            <a:extLst>
              <a:ext uri="{FF2B5EF4-FFF2-40B4-BE49-F238E27FC236}">
                <a16:creationId xmlns:a16="http://schemas.microsoft.com/office/drawing/2014/main" id="{5EAC120F-6852-3173-A89A-9C73DAC5921C}"/>
              </a:ext>
            </a:extLst>
          </p:cNvPr>
          <p:cNvSpPr>
            <a:spLocks noChangeArrowheads="1"/>
          </p:cNvSpPr>
          <p:nvPr/>
        </p:nvSpPr>
        <p:spPr bwMode="auto">
          <a:xfrm>
            <a:off x="2984501" y="2382838"/>
            <a:ext cx="993775" cy="1008062"/>
          </a:xfrm>
          <a:prstGeom prst="ellipse">
            <a:avLst/>
          </a:prstGeom>
          <a:noFill/>
          <a:ln w="152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5" name="Rectangle 11">
            <a:extLst>
              <a:ext uri="{FF2B5EF4-FFF2-40B4-BE49-F238E27FC236}">
                <a16:creationId xmlns:a16="http://schemas.microsoft.com/office/drawing/2014/main" id="{46FF0731-6A67-FB56-48D5-32BDB3A10ECC}"/>
              </a:ext>
            </a:extLst>
          </p:cNvPr>
          <p:cNvSpPr>
            <a:spLocks noChangeArrowheads="1"/>
          </p:cNvSpPr>
          <p:nvPr/>
        </p:nvSpPr>
        <p:spPr bwMode="auto">
          <a:xfrm>
            <a:off x="3033714" y="5099050"/>
            <a:ext cx="871537" cy="882650"/>
          </a:xfrm>
          <a:prstGeom prst="rect">
            <a:avLst/>
          </a:prstGeom>
          <a:solidFill>
            <a:srgbClr val="843F2C"/>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grpSp>
        <p:nvGrpSpPr>
          <p:cNvPr id="77836" name="Group 14">
            <a:extLst>
              <a:ext uri="{FF2B5EF4-FFF2-40B4-BE49-F238E27FC236}">
                <a16:creationId xmlns:a16="http://schemas.microsoft.com/office/drawing/2014/main" id="{36FD44D6-AAF3-7E1B-B223-132A03D02973}"/>
              </a:ext>
            </a:extLst>
          </p:cNvPr>
          <p:cNvGrpSpPr>
            <a:grpSpLocks/>
          </p:cNvGrpSpPr>
          <p:nvPr/>
        </p:nvGrpSpPr>
        <p:grpSpPr bwMode="auto">
          <a:xfrm>
            <a:off x="2984501" y="3822701"/>
            <a:ext cx="995363" cy="931863"/>
            <a:chOff x="2426" y="1888"/>
            <a:chExt cx="726" cy="726"/>
          </a:xfrm>
        </p:grpSpPr>
        <p:sp>
          <p:nvSpPr>
            <p:cNvPr id="77852" name="Oval 15">
              <a:extLst>
                <a:ext uri="{FF2B5EF4-FFF2-40B4-BE49-F238E27FC236}">
                  <a16:creationId xmlns:a16="http://schemas.microsoft.com/office/drawing/2014/main" id="{1F7D7ACE-5F53-0196-5727-5B3758708DDC}"/>
                </a:ext>
              </a:extLst>
            </p:cNvPr>
            <p:cNvSpPr>
              <a:spLocks noChangeArrowheads="1"/>
            </p:cNvSpPr>
            <p:nvPr/>
          </p:nvSpPr>
          <p:spPr bwMode="auto">
            <a:xfrm>
              <a:off x="2426" y="1888"/>
              <a:ext cx="726" cy="726"/>
            </a:xfrm>
            <a:prstGeom prst="ellipse">
              <a:avLst/>
            </a:prstGeom>
            <a:solidFill>
              <a:srgbClr val="3A924B"/>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53" name="Line 16">
              <a:extLst>
                <a:ext uri="{FF2B5EF4-FFF2-40B4-BE49-F238E27FC236}">
                  <a16:creationId xmlns:a16="http://schemas.microsoft.com/office/drawing/2014/main" id="{514712F0-8B8B-3D4C-0DAE-DFB5293E5801}"/>
                </a:ext>
              </a:extLst>
            </p:cNvPr>
            <p:cNvSpPr>
              <a:spLocks noChangeShapeType="1"/>
            </p:cNvSpPr>
            <p:nvPr/>
          </p:nvSpPr>
          <p:spPr bwMode="auto">
            <a:xfrm>
              <a:off x="2789" y="1888"/>
              <a:ext cx="0" cy="363"/>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4" name="Line 17">
              <a:extLst>
                <a:ext uri="{FF2B5EF4-FFF2-40B4-BE49-F238E27FC236}">
                  <a16:creationId xmlns:a16="http://schemas.microsoft.com/office/drawing/2014/main" id="{A5A28A2F-8217-CCCD-3329-62646EF753F9}"/>
                </a:ext>
              </a:extLst>
            </p:cNvPr>
            <p:cNvSpPr>
              <a:spLocks noChangeShapeType="1"/>
            </p:cNvSpPr>
            <p:nvPr/>
          </p:nvSpPr>
          <p:spPr bwMode="auto">
            <a:xfrm flipH="1">
              <a:off x="2472" y="2251"/>
              <a:ext cx="317"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5" name="Line 18">
              <a:extLst>
                <a:ext uri="{FF2B5EF4-FFF2-40B4-BE49-F238E27FC236}">
                  <a16:creationId xmlns:a16="http://schemas.microsoft.com/office/drawing/2014/main" id="{884470F0-8A7B-0D7E-AB28-DCB9401102E4}"/>
                </a:ext>
              </a:extLst>
            </p:cNvPr>
            <p:cNvSpPr>
              <a:spLocks noChangeShapeType="1"/>
            </p:cNvSpPr>
            <p:nvPr/>
          </p:nvSpPr>
          <p:spPr bwMode="auto">
            <a:xfrm>
              <a:off x="2789" y="2251"/>
              <a:ext cx="318" cy="18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sp>
        <p:nvSpPr>
          <p:cNvPr id="77837" name="AutoShape 26">
            <a:extLst>
              <a:ext uri="{FF2B5EF4-FFF2-40B4-BE49-F238E27FC236}">
                <a16:creationId xmlns:a16="http://schemas.microsoft.com/office/drawing/2014/main" id="{CD4BB892-9A15-71F1-F921-D178CB2DB21C}"/>
              </a:ext>
            </a:extLst>
          </p:cNvPr>
          <p:cNvSpPr>
            <a:spLocks noChangeArrowheads="1"/>
          </p:cNvSpPr>
          <p:nvPr/>
        </p:nvSpPr>
        <p:spPr bwMode="auto">
          <a:xfrm>
            <a:off x="3127376" y="2463801"/>
            <a:ext cx="684213" cy="568325"/>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38" name="Textfeld 1">
            <a:extLst>
              <a:ext uri="{FF2B5EF4-FFF2-40B4-BE49-F238E27FC236}">
                <a16:creationId xmlns:a16="http://schemas.microsoft.com/office/drawing/2014/main" id="{0961CC58-9E69-C845-E603-37EA89AA888E}"/>
              </a:ext>
            </a:extLst>
          </p:cNvPr>
          <p:cNvSpPr txBox="1">
            <a:spLocks noChangeArrowheads="1"/>
          </p:cNvSpPr>
          <p:nvPr/>
        </p:nvSpPr>
        <p:spPr bwMode="auto">
          <a:xfrm>
            <a:off x="2100263" y="6062663"/>
            <a:ext cx="2783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800" dirty="0"/>
              <a:t>Geschöpf Gottes</a:t>
            </a:r>
            <a:endParaRPr lang="de-AT" altLang="de-DE" sz="1800" dirty="0"/>
          </a:p>
        </p:txBody>
      </p:sp>
      <p:sp>
        <p:nvSpPr>
          <p:cNvPr id="77839" name="Textfeld 2">
            <a:extLst>
              <a:ext uri="{FF2B5EF4-FFF2-40B4-BE49-F238E27FC236}">
                <a16:creationId xmlns:a16="http://schemas.microsoft.com/office/drawing/2014/main" id="{887ECB0D-A8A5-CF66-E675-D9A44111FEFC}"/>
              </a:ext>
            </a:extLst>
          </p:cNvPr>
          <p:cNvSpPr txBox="1">
            <a:spLocks noChangeArrowheads="1"/>
          </p:cNvSpPr>
          <p:nvPr/>
        </p:nvSpPr>
        <p:spPr bwMode="auto">
          <a:xfrm>
            <a:off x="5019676" y="6296025"/>
            <a:ext cx="30907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r>
              <a:rPr lang="de-AT" altLang="de-DE" sz="2800" dirty="0"/>
              <a:t>Gefallener Mensch</a:t>
            </a:r>
          </a:p>
        </p:txBody>
      </p:sp>
      <p:grpSp>
        <p:nvGrpSpPr>
          <p:cNvPr id="77841" name="Group 8">
            <a:extLst>
              <a:ext uri="{FF2B5EF4-FFF2-40B4-BE49-F238E27FC236}">
                <a16:creationId xmlns:a16="http://schemas.microsoft.com/office/drawing/2014/main" id="{F96BBB74-6957-E14C-5015-BA9EBD839637}"/>
              </a:ext>
            </a:extLst>
          </p:cNvPr>
          <p:cNvGrpSpPr>
            <a:grpSpLocks/>
          </p:cNvGrpSpPr>
          <p:nvPr/>
        </p:nvGrpSpPr>
        <p:grpSpPr bwMode="auto">
          <a:xfrm>
            <a:off x="5514975" y="271463"/>
            <a:ext cx="1295400" cy="1079500"/>
            <a:chOff x="1111" y="981"/>
            <a:chExt cx="816" cy="680"/>
          </a:xfrm>
        </p:grpSpPr>
        <p:sp>
          <p:nvSpPr>
            <p:cNvPr id="77848" name="AutoShape 4">
              <a:extLst>
                <a:ext uri="{FF2B5EF4-FFF2-40B4-BE49-F238E27FC236}">
                  <a16:creationId xmlns:a16="http://schemas.microsoft.com/office/drawing/2014/main" id="{7B0D9C69-3FE9-B2C1-76E7-DCD4DAC5741A}"/>
                </a:ext>
              </a:extLst>
            </p:cNvPr>
            <p:cNvSpPr>
              <a:spLocks noChangeArrowheads="1"/>
            </p:cNvSpPr>
            <p:nvPr/>
          </p:nvSpPr>
          <p:spPr bwMode="auto">
            <a:xfrm>
              <a:off x="1111" y="981"/>
              <a:ext cx="816" cy="680"/>
            </a:xfrm>
            <a:prstGeom prst="triangle">
              <a:avLst>
                <a:gd name="adj" fmla="val 50000"/>
              </a:avLst>
            </a:prstGeom>
            <a:solidFill>
              <a:srgbClr val="EDFF47"/>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77849" name="Line 5">
              <a:extLst>
                <a:ext uri="{FF2B5EF4-FFF2-40B4-BE49-F238E27FC236}">
                  <a16:creationId xmlns:a16="http://schemas.microsoft.com/office/drawing/2014/main" id="{13663CAD-476F-1169-7F63-CD338942E151}"/>
                </a:ext>
              </a:extLst>
            </p:cNvPr>
            <p:cNvSpPr>
              <a:spLocks noChangeShapeType="1"/>
            </p:cNvSpPr>
            <p:nvPr/>
          </p:nvSpPr>
          <p:spPr bwMode="auto">
            <a:xfrm flipV="1">
              <a:off x="1111"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0" name="Line 6">
              <a:extLst>
                <a:ext uri="{FF2B5EF4-FFF2-40B4-BE49-F238E27FC236}">
                  <a16:creationId xmlns:a16="http://schemas.microsoft.com/office/drawing/2014/main" id="{F9831A39-5759-1A7C-476F-B643FCAABBA2}"/>
                </a:ext>
              </a:extLst>
            </p:cNvPr>
            <p:cNvSpPr>
              <a:spLocks noChangeShapeType="1"/>
            </p:cNvSpPr>
            <p:nvPr/>
          </p:nvSpPr>
          <p:spPr bwMode="auto">
            <a:xfrm>
              <a:off x="1519" y="981"/>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sp>
          <p:nvSpPr>
            <p:cNvPr id="77851" name="Line 7">
              <a:extLst>
                <a:ext uri="{FF2B5EF4-FFF2-40B4-BE49-F238E27FC236}">
                  <a16:creationId xmlns:a16="http://schemas.microsoft.com/office/drawing/2014/main" id="{D40483C1-6F80-A2C8-2353-C1CC67EDA417}"/>
                </a:ext>
              </a:extLst>
            </p:cNvPr>
            <p:cNvSpPr>
              <a:spLocks noChangeShapeType="1"/>
            </p:cNvSpPr>
            <p:nvPr/>
          </p:nvSpPr>
          <p:spPr bwMode="auto">
            <a:xfrm flipH="1" flipV="1">
              <a:off x="1519" y="1389"/>
              <a:ext cx="408" cy="27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AT"/>
            </a:p>
          </p:txBody>
        </p:sp>
      </p:grpSp>
      <p:cxnSp>
        <p:nvCxnSpPr>
          <p:cNvPr id="6" name="Gerade Verbindung 5">
            <a:extLst>
              <a:ext uri="{FF2B5EF4-FFF2-40B4-BE49-F238E27FC236}">
                <a16:creationId xmlns:a16="http://schemas.microsoft.com/office/drawing/2014/main" id="{EFA78666-A09D-69E3-53F4-5F64472AD6F9}"/>
              </a:ext>
            </a:extLst>
          </p:cNvPr>
          <p:cNvCxnSpPr/>
          <p:nvPr/>
        </p:nvCxnSpPr>
        <p:spPr>
          <a:xfrm flipH="1">
            <a:off x="4224339" y="1628776"/>
            <a:ext cx="935037" cy="568325"/>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2" name="Gerade Verbindung 41">
            <a:extLst>
              <a:ext uri="{FF2B5EF4-FFF2-40B4-BE49-F238E27FC236}">
                <a16:creationId xmlns:a16="http://schemas.microsoft.com/office/drawing/2014/main" id="{60636FED-ACD6-B561-B2B6-9527CCD96E62}"/>
              </a:ext>
            </a:extLst>
          </p:cNvPr>
          <p:cNvCxnSpPr/>
          <p:nvPr/>
        </p:nvCxnSpPr>
        <p:spPr>
          <a:xfrm flipH="1">
            <a:off x="5464175" y="2179638"/>
            <a:ext cx="1384300"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sp>
        <p:nvSpPr>
          <p:cNvPr id="77847" name="AutoShape 20">
            <a:extLst>
              <a:ext uri="{FF2B5EF4-FFF2-40B4-BE49-F238E27FC236}">
                <a16:creationId xmlns:a16="http://schemas.microsoft.com/office/drawing/2014/main" id="{D04AE62E-19B0-CF80-6E9E-B5991B9CA99B}"/>
              </a:ext>
            </a:extLst>
          </p:cNvPr>
          <p:cNvSpPr>
            <a:spLocks noChangeArrowheads="1"/>
          </p:cNvSpPr>
          <p:nvPr/>
        </p:nvSpPr>
        <p:spPr bwMode="auto">
          <a:xfrm>
            <a:off x="5816600" y="1503363"/>
            <a:ext cx="692150" cy="569912"/>
          </a:xfrm>
          <a:prstGeom prst="triangle">
            <a:avLst>
              <a:gd name="adj" fmla="val 50000"/>
            </a:avLst>
          </a:prstGeom>
          <a:solidFill>
            <a:srgbClr val="EDFF47"/>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eaLnBrk="1" hangingPunct="1">
              <a:spcBef>
                <a:spcPct val="0"/>
              </a:spcBef>
              <a:buClrTx/>
              <a:buSzTx/>
              <a:buFontTx/>
              <a:buNone/>
            </a:pPr>
            <a:endParaRPr lang="de-AT" altLang="de-DE" sz="1800"/>
          </a:p>
        </p:txBody>
      </p:sp>
      <p:sp>
        <p:nvSpPr>
          <p:cNvPr id="2" name="Textfeld 1">
            <a:extLst>
              <a:ext uri="{FF2B5EF4-FFF2-40B4-BE49-F238E27FC236}">
                <a16:creationId xmlns:a16="http://schemas.microsoft.com/office/drawing/2014/main" id="{44E25690-2B1E-1E9D-0568-A18388D84C42}"/>
              </a:ext>
            </a:extLst>
          </p:cNvPr>
          <p:cNvSpPr txBox="1"/>
          <p:nvPr/>
        </p:nvSpPr>
        <p:spPr>
          <a:xfrm>
            <a:off x="7756634" y="2382838"/>
            <a:ext cx="4036682" cy="523220"/>
          </a:xfrm>
          <a:prstGeom prst="rect">
            <a:avLst/>
          </a:prstGeom>
          <a:noFill/>
        </p:spPr>
        <p:txBody>
          <a:bodyPr wrap="none" rtlCol="0">
            <a:spAutoFit/>
          </a:bodyPr>
          <a:lstStyle/>
          <a:p>
            <a:r>
              <a:rPr lang="de-AT" sz="2800" dirty="0"/>
              <a:t>1 Mose 2.17 – Sterben</a:t>
            </a:r>
            <a:endParaRPr lang="de-AT" dirty="0"/>
          </a:p>
        </p:txBody>
      </p:sp>
      <p:sp>
        <p:nvSpPr>
          <p:cNvPr id="3" name="Textfeld 2">
            <a:extLst>
              <a:ext uri="{FF2B5EF4-FFF2-40B4-BE49-F238E27FC236}">
                <a16:creationId xmlns:a16="http://schemas.microsoft.com/office/drawing/2014/main" id="{2619C9ED-7259-917A-89A6-6896D1B0FABE}"/>
              </a:ext>
            </a:extLst>
          </p:cNvPr>
          <p:cNvSpPr txBox="1"/>
          <p:nvPr/>
        </p:nvSpPr>
        <p:spPr>
          <a:xfrm>
            <a:off x="7143752" y="3460842"/>
            <a:ext cx="5899372" cy="2246769"/>
          </a:xfrm>
          <a:prstGeom prst="rect">
            <a:avLst/>
          </a:prstGeom>
          <a:noFill/>
        </p:spPr>
        <p:txBody>
          <a:bodyPr wrap="none" rtlCol="0">
            <a:spAutoFit/>
          </a:bodyPr>
          <a:lstStyle/>
          <a:p>
            <a:r>
              <a:rPr lang="de-AT" sz="2800" dirty="0"/>
              <a:t>2. Das Urproblem des Menschen:</a:t>
            </a:r>
          </a:p>
          <a:p>
            <a:r>
              <a:rPr lang="de-AT" sz="2800" dirty="0"/>
              <a:t>Verlust des Heiligen Geistes</a:t>
            </a:r>
          </a:p>
          <a:p>
            <a:r>
              <a:rPr lang="de-AT" sz="2800" dirty="0"/>
              <a:t>Tot – Epheser 2.1,5</a:t>
            </a:r>
          </a:p>
          <a:p>
            <a:r>
              <a:rPr lang="de-AT" sz="2800" dirty="0"/>
              <a:t>Johannes 5.24</a:t>
            </a:r>
          </a:p>
          <a:p>
            <a:r>
              <a:rPr lang="de-AT" sz="2800" dirty="0"/>
              <a:t>Trennung…</a:t>
            </a:r>
          </a:p>
        </p:txBody>
      </p:sp>
    </p:spTree>
    <p:extLst>
      <p:ext uri="{BB962C8B-B14F-4D97-AF65-F5344CB8AC3E}">
        <p14:creationId xmlns:p14="http://schemas.microsoft.com/office/powerpoint/2010/main" val="282113303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618559DB-8C0A-4E1A-BCF3-28C6205386A3}"/>
              </a:ext>
            </a:extLst>
          </p:cNvPr>
          <p:cNvSpPr>
            <a:spLocks noGrp="1" noChangeArrowheads="1"/>
          </p:cNvSpPr>
          <p:nvPr>
            <p:ph type="title"/>
          </p:nvPr>
        </p:nvSpPr>
        <p:spPr>
          <a:xfrm>
            <a:off x="1992313" y="1"/>
            <a:ext cx="8229600" cy="384175"/>
          </a:xfrm>
        </p:spPr>
        <p:txBody>
          <a:bodyPr>
            <a:normAutofit fontScale="90000"/>
          </a:bodyPr>
          <a:lstStyle/>
          <a:p>
            <a:pPr eaLnBrk="1" hangingPunct="1">
              <a:defRPr/>
            </a:pPr>
            <a:endParaRPr lang="de-AT" sz="4000"/>
          </a:p>
        </p:txBody>
      </p:sp>
      <p:sp>
        <p:nvSpPr>
          <p:cNvPr id="66563" name="Rectangle 3">
            <a:extLst>
              <a:ext uri="{FF2B5EF4-FFF2-40B4-BE49-F238E27FC236}">
                <a16:creationId xmlns:a16="http://schemas.microsoft.com/office/drawing/2014/main" id="{7DC1FB00-C54E-457A-986C-925F1664F250}"/>
              </a:ext>
            </a:extLst>
          </p:cNvPr>
          <p:cNvSpPr>
            <a:spLocks noGrp="1" noChangeArrowheads="1"/>
          </p:cNvSpPr>
          <p:nvPr>
            <p:ph idx="1"/>
          </p:nvPr>
        </p:nvSpPr>
        <p:spPr>
          <a:xfrm>
            <a:off x="438539" y="384176"/>
            <a:ext cx="10310326" cy="6473824"/>
          </a:xfrm>
        </p:spPr>
        <p:txBody>
          <a:bodyPr>
            <a:normAutofit/>
          </a:bodyPr>
          <a:lstStyle/>
          <a:p>
            <a:pPr eaLnBrk="1" hangingPunct="1">
              <a:lnSpc>
                <a:spcPct val="80000"/>
              </a:lnSpc>
              <a:defRPr/>
            </a:pPr>
            <a:r>
              <a:rPr lang="de-DE" sz="2800" b="1" dirty="0"/>
              <a:t>Die erste Geistesgabe ist das Gebot.</a:t>
            </a:r>
          </a:p>
          <a:p>
            <a:pPr eaLnBrk="1" hangingPunct="1">
              <a:lnSpc>
                <a:spcPct val="80000"/>
              </a:lnSpc>
              <a:defRPr/>
            </a:pPr>
            <a:r>
              <a:rPr lang="de-DE" sz="2800" b="1" dirty="0"/>
              <a:t>Gnade und Gebot nicht gegeneinander ausspielen:</a:t>
            </a:r>
            <a:br>
              <a:rPr lang="de-DE" sz="2800" b="1" dirty="0"/>
            </a:br>
            <a:r>
              <a:rPr lang="de-DE" sz="2800" b="1" dirty="0"/>
              <a:t>Ohne Gebot landen wir bei gnadenlosen Verhältnissen!</a:t>
            </a:r>
          </a:p>
          <a:p>
            <a:pPr eaLnBrk="1" hangingPunct="1">
              <a:lnSpc>
                <a:spcPct val="80000"/>
              </a:lnSpc>
              <a:defRPr/>
            </a:pPr>
            <a:r>
              <a:rPr lang="de-DE" sz="2800" b="1" dirty="0"/>
              <a:t>Wir werden aus Gnade selig – aber unser Heil wird gelebt in den Ordnungen der Liebe.</a:t>
            </a:r>
          </a:p>
          <a:p>
            <a:pPr eaLnBrk="1" hangingPunct="1">
              <a:lnSpc>
                <a:spcPct val="80000"/>
              </a:lnSpc>
              <a:defRPr/>
            </a:pPr>
            <a:r>
              <a:rPr lang="de-DE" sz="2800" b="1" dirty="0"/>
              <a:t>Glaube führt zum Gehorsam.</a:t>
            </a:r>
            <a:br>
              <a:rPr lang="de-DE" sz="2800" b="1" dirty="0"/>
            </a:br>
            <a:r>
              <a:rPr lang="de-DE" sz="2800" b="1" dirty="0"/>
              <a:t>Gnade beschenkt mit dem Gebot.</a:t>
            </a:r>
            <a:br>
              <a:rPr lang="de-DE" sz="2800" b="1" dirty="0"/>
            </a:br>
            <a:r>
              <a:rPr lang="de-DE" sz="2800" b="1" dirty="0"/>
              <a:t>Das Gebot ist Gnade.</a:t>
            </a:r>
          </a:p>
          <a:p>
            <a:pPr>
              <a:lnSpc>
                <a:spcPct val="80000"/>
              </a:lnSpc>
              <a:defRPr/>
            </a:pPr>
            <a:r>
              <a:rPr lang="de-DE" sz="2800" b="1" dirty="0"/>
              <a:t>Beziehung führt zur Erziehung.</a:t>
            </a:r>
          </a:p>
          <a:p>
            <a:pPr>
              <a:lnSpc>
                <a:spcPct val="80000"/>
              </a:lnSpc>
              <a:defRPr/>
            </a:pPr>
            <a:r>
              <a:rPr lang="de-DE" sz="2800" b="1" dirty="0"/>
              <a:t>Heil wirkt sich aus in Heiligung.</a:t>
            </a:r>
          </a:p>
          <a:p>
            <a:pPr>
              <a:lnSpc>
                <a:spcPct val="80000"/>
              </a:lnSpc>
              <a:defRPr/>
            </a:pPr>
            <a:r>
              <a:rPr lang="de-DE" sz="2800" b="1" dirty="0"/>
              <a:t>Mein Verhältnis bestimmt auch mein Verhalten.</a:t>
            </a:r>
          </a:p>
          <a:p>
            <a:pPr>
              <a:lnSpc>
                <a:spcPct val="80000"/>
              </a:lnSpc>
              <a:defRPr/>
            </a:pPr>
            <a:r>
              <a:rPr lang="de-DE" sz="2800" b="1" dirty="0"/>
              <a:t>Leben mit Gott ist Leben in Ordnungen der Liebe</a:t>
            </a:r>
          </a:p>
          <a:p>
            <a:pPr>
              <a:lnSpc>
                <a:spcPct val="80000"/>
              </a:lnSpc>
              <a:defRPr/>
            </a:pPr>
            <a:r>
              <a:rPr lang="de-DE" sz="2800" b="1" dirty="0"/>
              <a:t>(…und nie die Reihenfolge vertauschen!)</a:t>
            </a:r>
          </a:p>
          <a:p>
            <a:pPr eaLnBrk="1" hangingPunct="1">
              <a:lnSpc>
                <a:spcPct val="80000"/>
              </a:lnSpc>
              <a:defRPr/>
            </a:pPr>
            <a:r>
              <a:rPr lang="de-DE" sz="2800" b="1" dirty="0"/>
              <a:t>Gnade nimmt auch nach dem Scheitern (am Gebot) wieder an. </a:t>
            </a:r>
            <a:endParaRPr lang="de-DE"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5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5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65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65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656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656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656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656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656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992313" y="0"/>
            <a:ext cx="8229600" cy="198438"/>
          </a:xfrm>
        </p:spPr>
        <p:txBody>
          <a:bodyPr>
            <a:normAutofit fontScale="90000"/>
          </a:bodyPr>
          <a:lstStyle/>
          <a:p>
            <a:pPr eaLnBrk="1" hangingPunct="1">
              <a:defRPr/>
            </a:pPr>
            <a:endParaRPr lang="de-AT" sz="4000"/>
          </a:p>
        </p:txBody>
      </p:sp>
      <p:sp>
        <p:nvSpPr>
          <p:cNvPr id="21507" name="Rectangle 3"/>
          <p:cNvSpPr>
            <a:spLocks noGrp="1" noChangeArrowheads="1"/>
          </p:cNvSpPr>
          <p:nvPr>
            <p:ph type="body" idx="1"/>
          </p:nvPr>
        </p:nvSpPr>
        <p:spPr>
          <a:xfrm>
            <a:off x="1703387" y="396876"/>
            <a:ext cx="10341468" cy="6461124"/>
          </a:xfrm>
        </p:spPr>
        <p:txBody>
          <a:bodyPr>
            <a:normAutofit/>
          </a:bodyPr>
          <a:lstStyle/>
          <a:p>
            <a:pPr eaLnBrk="1" hangingPunct="1">
              <a:lnSpc>
                <a:spcPct val="80000"/>
              </a:lnSpc>
              <a:defRPr/>
            </a:pPr>
            <a:r>
              <a:rPr lang="de-DE" sz="2800" b="1" dirty="0">
                <a:solidFill>
                  <a:srgbClr val="FF0000"/>
                </a:solidFill>
              </a:rPr>
              <a:t>HEILIGUNG KONKRET</a:t>
            </a:r>
          </a:p>
          <a:p>
            <a:pPr eaLnBrk="1" hangingPunct="1">
              <a:lnSpc>
                <a:spcPct val="80000"/>
              </a:lnSpc>
              <a:defRPr/>
            </a:pPr>
            <a:r>
              <a:rPr lang="de-DE" sz="2800" dirty="0"/>
              <a:t>HEILIGUNG (Römer 6.19,22 &amp; 12.1 – „heilig“)</a:t>
            </a:r>
          </a:p>
          <a:p>
            <a:pPr eaLnBrk="1" hangingPunct="1">
              <a:lnSpc>
                <a:spcPct val="80000"/>
              </a:lnSpc>
              <a:defRPr/>
            </a:pPr>
            <a:r>
              <a:rPr lang="de-DE" sz="2800" dirty="0"/>
              <a:t>(HEILIGE – Römer 1.7 &amp; 8.27 &amp; 1213 &amp; 15.25,26,31 &amp; 16.15)</a:t>
            </a:r>
          </a:p>
          <a:p>
            <a:pPr eaLnBrk="1" hangingPunct="1">
              <a:lnSpc>
                <a:spcPct val="80000"/>
              </a:lnSpc>
              <a:defRPr/>
            </a:pPr>
            <a:r>
              <a:rPr lang="de-DE" sz="2800" dirty="0" err="1"/>
              <a:t>Hagios</a:t>
            </a:r>
            <a:r>
              <a:rPr lang="de-DE" sz="2800" dirty="0"/>
              <a:t> / </a:t>
            </a:r>
            <a:r>
              <a:rPr lang="de-DE" sz="2800" dirty="0" err="1"/>
              <a:t>hagiasmos</a:t>
            </a:r>
            <a:r>
              <a:rPr lang="de-DE" sz="2800" dirty="0"/>
              <a:t> = „abgesondert </a:t>
            </a:r>
            <a:r>
              <a:rPr lang="de-DE" sz="2800" b="1" dirty="0"/>
              <a:t>von</a:t>
            </a:r>
            <a:r>
              <a:rPr lang="de-DE" sz="2800" dirty="0"/>
              <a:t>“ </a:t>
            </a:r>
            <a:r>
              <a:rPr lang="de-DE" sz="2800" b="1" dirty="0"/>
              <a:t>und</a:t>
            </a:r>
            <a:r>
              <a:rPr lang="de-DE" sz="2800" dirty="0"/>
              <a:t> „ausgesondert </a:t>
            </a:r>
            <a:r>
              <a:rPr lang="de-DE" sz="2800" b="1" dirty="0"/>
              <a:t>für</a:t>
            </a:r>
            <a:r>
              <a:rPr lang="de-DE" sz="2800" dirty="0"/>
              <a:t>“ – Heiligung = Verfügbarkeit für die Absichten Gottes.</a:t>
            </a:r>
          </a:p>
          <a:p>
            <a:pPr eaLnBrk="1" hangingPunct="1">
              <a:lnSpc>
                <a:spcPct val="80000"/>
              </a:lnSpc>
              <a:defRPr/>
            </a:pPr>
            <a:r>
              <a:rPr lang="de-DE" sz="2800" dirty="0"/>
              <a:t>a) Heiligung bedeutet nicht den Verlust der Persönlichkeit</a:t>
            </a:r>
          </a:p>
          <a:p>
            <a:pPr eaLnBrk="1" hangingPunct="1">
              <a:lnSpc>
                <a:spcPct val="80000"/>
              </a:lnSpc>
              <a:defRPr/>
            </a:pPr>
            <a:r>
              <a:rPr lang="de-DE" sz="2800" dirty="0"/>
              <a:t>b) Natürliche Wesenszüge oder ein geheiligter Charakter?</a:t>
            </a:r>
          </a:p>
          <a:p>
            <a:pPr eaLnBrk="1" hangingPunct="1">
              <a:lnSpc>
                <a:spcPct val="80000"/>
              </a:lnSpc>
              <a:defRPr/>
            </a:pPr>
            <a:r>
              <a:rPr lang="de-DE" sz="2800" dirty="0"/>
              <a:t>c) Heiligkeit ist nicht Merkwürdigkeit, sondern Normalität, ist Vermenschlichung nach dem Vorbild Jesu – das Ganze des Lebens ist heilig – keine Trennung mehr zwischen „sakral“ und „profan“ </a:t>
            </a:r>
          </a:p>
          <a:p>
            <a:pPr eaLnBrk="1" hangingPunct="1">
              <a:lnSpc>
                <a:spcPct val="80000"/>
              </a:lnSpc>
              <a:defRPr/>
            </a:pPr>
            <a:r>
              <a:rPr lang="de-DE" sz="2800" dirty="0"/>
              <a:t>d) Heiligung ist etwas Positives – geistliches Leben gelingt nicht aus der Verneinung – Ausgesondert für etwas (Gottes Anliegen) – nicht nur abgesondert vom Bösen</a:t>
            </a:r>
            <a:endParaRPr lang="de-DE" sz="2400" dirty="0"/>
          </a:p>
        </p:txBody>
      </p:sp>
    </p:spTree>
    <p:extLst>
      <p:ext uri="{BB962C8B-B14F-4D97-AF65-F5344CB8AC3E}">
        <p14:creationId xmlns:p14="http://schemas.microsoft.com/office/powerpoint/2010/main" val="805993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50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5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10">
            <a:extLst>
              <a:ext uri="{FF2B5EF4-FFF2-40B4-BE49-F238E27FC236}">
                <a16:creationId xmlns:a16="http://schemas.microsoft.com/office/drawing/2014/main" id="{A4767BB0-CFE3-E8A1-FF95-6AD8E1572DB3}"/>
              </a:ext>
            </a:extLst>
          </p:cNvPr>
          <p:cNvSpPr>
            <a:spLocks noChangeShapeType="1"/>
          </p:cNvSpPr>
          <p:nvPr/>
        </p:nvSpPr>
        <p:spPr bwMode="auto">
          <a:xfrm>
            <a:off x="6227027" y="1143240"/>
            <a:ext cx="0" cy="4810535"/>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a:lstStyle/>
          <a:p>
            <a:pPr defTabSz="829361" eaLnBrk="0" fontAlgn="base" hangingPunct="0">
              <a:spcBef>
                <a:spcPct val="0"/>
              </a:spcBef>
              <a:spcAft>
                <a:spcPct val="0"/>
              </a:spcAft>
            </a:pPr>
            <a:endParaRPr lang="de-AT" sz="1633">
              <a:solidFill>
                <a:srgbClr val="FFFFFF"/>
              </a:solidFill>
              <a:latin typeface="Times New Roman" panose="02020603050405020304" pitchFamily="18" charset="0"/>
              <a:cs typeface="Arial" panose="020B0604020202020204" pitchFamily="34" charset="0"/>
            </a:endParaRPr>
          </a:p>
        </p:txBody>
      </p:sp>
      <p:sp>
        <p:nvSpPr>
          <p:cNvPr id="6147" name="Line 9">
            <a:extLst>
              <a:ext uri="{FF2B5EF4-FFF2-40B4-BE49-F238E27FC236}">
                <a16:creationId xmlns:a16="http://schemas.microsoft.com/office/drawing/2014/main" id="{E9A4161E-DEF8-A318-D7BB-7CF811D02A96}"/>
              </a:ext>
            </a:extLst>
          </p:cNvPr>
          <p:cNvSpPr>
            <a:spLocks noChangeShapeType="1"/>
          </p:cNvSpPr>
          <p:nvPr/>
        </p:nvSpPr>
        <p:spPr bwMode="auto">
          <a:xfrm>
            <a:off x="3419322" y="3690333"/>
            <a:ext cx="530728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a:lstStyle/>
          <a:p>
            <a:pPr defTabSz="829361" eaLnBrk="0" fontAlgn="base" hangingPunct="0">
              <a:spcBef>
                <a:spcPct val="0"/>
              </a:spcBef>
              <a:spcAft>
                <a:spcPct val="0"/>
              </a:spcAft>
            </a:pPr>
            <a:endParaRPr lang="de-AT" sz="1633">
              <a:solidFill>
                <a:srgbClr val="FFFFFF"/>
              </a:solidFill>
              <a:latin typeface="Times New Roman" panose="02020603050405020304" pitchFamily="18" charset="0"/>
              <a:cs typeface="Arial" panose="020B0604020202020204" pitchFamily="34" charset="0"/>
            </a:endParaRPr>
          </a:p>
        </p:txBody>
      </p:sp>
      <p:sp>
        <p:nvSpPr>
          <p:cNvPr id="6148" name="Rectangle 8">
            <a:extLst>
              <a:ext uri="{FF2B5EF4-FFF2-40B4-BE49-F238E27FC236}">
                <a16:creationId xmlns:a16="http://schemas.microsoft.com/office/drawing/2014/main" id="{D063359F-CCDA-7256-7E8D-252CF293066E}"/>
              </a:ext>
            </a:extLst>
          </p:cNvPr>
          <p:cNvSpPr>
            <a:spLocks noChangeArrowheads="1"/>
          </p:cNvSpPr>
          <p:nvPr/>
        </p:nvSpPr>
        <p:spPr bwMode="auto">
          <a:xfrm>
            <a:off x="6749690" y="555782"/>
            <a:ext cx="4175803" cy="124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DISTANZTYP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„schizoid“</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Selbstwerdung</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(Gemeinschaft)</a:t>
            </a:r>
            <a:endParaRPr kumimoji="0" lang="de-DE" altLang="de-DE" sz="2800" b="1" dirty="0">
              <a:solidFill>
                <a:srgbClr val="FFFFFF"/>
              </a:solidFill>
              <a:latin typeface="Arial" panose="020B0604020202020204" pitchFamily="34" charset="0"/>
            </a:endParaRPr>
          </a:p>
          <a:p>
            <a:pPr defTabSz="829361" eaLnBrk="0" fontAlgn="base" hangingPunct="0">
              <a:spcBef>
                <a:spcPct val="0"/>
              </a:spcBef>
              <a:spcAft>
                <a:spcPct val="0"/>
              </a:spcAft>
              <a:buClrTx/>
              <a:buNone/>
            </a:pPr>
            <a:endParaRPr kumimoji="0" lang="de-DE" altLang="de-DE" sz="1633" b="1" dirty="0">
              <a:solidFill>
                <a:srgbClr val="FFFFFF"/>
              </a:solidFill>
              <a:latin typeface="Arial" panose="020B0604020202020204" pitchFamily="34" charset="0"/>
            </a:endParaRPr>
          </a:p>
        </p:txBody>
      </p:sp>
      <p:sp>
        <p:nvSpPr>
          <p:cNvPr id="6149" name="Rectangle 7">
            <a:extLst>
              <a:ext uri="{FF2B5EF4-FFF2-40B4-BE49-F238E27FC236}">
                <a16:creationId xmlns:a16="http://schemas.microsoft.com/office/drawing/2014/main" id="{659AFAF8-A58F-B0B0-9952-CA76B84E90B5}"/>
              </a:ext>
            </a:extLst>
          </p:cNvPr>
          <p:cNvSpPr>
            <a:spLocks noChangeArrowheads="1"/>
          </p:cNvSpPr>
          <p:nvPr/>
        </p:nvSpPr>
        <p:spPr bwMode="auto">
          <a:xfrm>
            <a:off x="3277943" y="5129736"/>
            <a:ext cx="3494397" cy="1274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NÄHETYP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„depressiv“</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Hingabe</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(Selbstwerdung)</a:t>
            </a:r>
            <a:endParaRPr kumimoji="0" lang="de-DE" altLang="de-DE" sz="1995" b="1" dirty="0">
              <a:solidFill>
                <a:srgbClr val="FFFFFF"/>
              </a:solidFill>
              <a:latin typeface="Arial" panose="020B0604020202020204" pitchFamily="34" charset="0"/>
            </a:endParaRPr>
          </a:p>
        </p:txBody>
      </p:sp>
      <p:sp>
        <p:nvSpPr>
          <p:cNvPr id="6150" name="Rectangle 6">
            <a:extLst>
              <a:ext uri="{FF2B5EF4-FFF2-40B4-BE49-F238E27FC236}">
                <a16:creationId xmlns:a16="http://schemas.microsoft.com/office/drawing/2014/main" id="{49B16F77-0F32-09A8-B22A-8BA9F586335C}"/>
              </a:ext>
            </a:extLst>
          </p:cNvPr>
          <p:cNvSpPr>
            <a:spLocks noChangeArrowheads="1"/>
          </p:cNvSpPr>
          <p:nvPr/>
        </p:nvSpPr>
        <p:spPr bwMode="auto">
          <a:xfrm>
            <a:off x="204952" y="3167667"/>
            <a:ext cx="3148137" cy="1814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ORDNUNGSTYP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„zwanghaft“</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Treue, Dauer</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(Wandel)</a:t>
            </a:r>
            <a:endParaRPr kumimoji="0" lang="de-DE" altLang="de-DE" sz="1995" b="1" dirty="0">
              <a:solidFill>
                <a:srgbClr val="FFFFFF"/>
              </a:solidFill>
              <a:latin typeface="Arial" panose="020B0604020202020204" pitchFamily="34" charset="0"/>
            </a:endParaRPr>
          </a:p>
        </p:txBody>
      </p:sp>
      <p:sp>
        <p:nvSpPr>
          <p:cNvPr id="6151" name="Rectangle 5">
            <a:extLst>
              <a:ext uri="{FF2B5EF4-FFF2-40B4-BE49-F238E27FC236}">
                <a16:creationId xmlns:a16="http://schemas.microsoft.com/office/drawing/2014/main" id="{0F1407DC-6EF4-343D-B3F3-94F63BD958EF}"/>
              </a:ext>
            </a:extLst>
          </p:cNvPr>
          <p:cNvSpPr>
            <a:spLocks noChangeArrowheads="1"/>
          </p:cNvSpPr>
          <p:nvPr/>
        </p:nvSpPr>
        <p:spPr bwMode="auto">
          <a:xfrm>
            <a:off x="8707886" y="3102875"/>
            <a:ext cx="3484114" cy="176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FREIHEITSTYP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„hysterisch“ Aufbruch</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(Dauer, Treue)</a:t>
            </a:r>
            <a:endParaRPr kumimoji="0" lang="de-DE" altLang="de-DE" sz="2800" b="1" dirty="0">
              <a:solidFill>
                <a:srgbClr val="FFFFFF"/>
              </a:solidFill>
              <a:latin typeface="Arial" panose="020B0604020202020204" pitchFamily="34" charset="0"/>
            </a:endParaRPr>
          </a:p>
        </p:txBody>
      </p:sp>
      <p:sp>
        <p:nvSpPr>
          <p:cNvPr id="6152" name="Oval 4">
            <a:extLst>
              <a:ext uri="{FF2B5EF4-FFF2-40B4-BE49-F238E27FC236}">
                <a16:creationId xmlns:a16="http://schemas.microsoft.com/office/drawing/2014/main" id="{A34FC39F-F7B4-B00A-6997-F61209D8A2E1}"/>
              </a:ext>
            </a:extLst>
          </p:cNvPr>
          <p:cNvSpPr>
            <a:spLocks noChangeArrowheads="1"/>
          </p:cNvSpPr>
          <p:nvPr/>
        </p:nvSpPr>
        <p:spPr bwMode="auto">
          <a:xfrm>
            <a:off x="5245050" y="1926518"/>
            <a:ext cx="1314582" cy="2410307"/>
          </a:xfrm>
          <a:prstGeom prst="ellipse">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endParaRPr kumimoji="0" lang="de-AT" altLang="de-DE" sz="1633">
              <a:solidFill>
                <a:srgbClr val="FFFFFF"/>
              </a:solidFill>
            </a:endParaRPr>
          </a:p>
        </p:txBody>
      </p:sp>
      <p:sp>
        <p:nvSpPr>
          <p:cNvPr id="6153" name="WordArt 3">
            <a:extLst>
              <a:ext uri="{FF2B5EF4-FFF2-40B4-BE49-F238E27FC236}">
                <a16:creationId xmlns:a16="http://schemas.microsoft.com/office/drawing/2014/main" id="{DCC27CBA-269C-69D4-E70C-43F762BB7283}"/>
              </a:ext>
            </a:extLst>
          </p:cNvPr>
          <p:cNvSpPr>
            <a:spLocks noChangeArrowheads="1" noChangeShapeType="1" noTextEdit="1"/>
          </p:cNvSpPr>
          <p:nvPr/>
        </p:nvSpPr>
        <p:spPr bwMode="auto">
          <a:xfrm rot="18852219">
            <a:off x="2762751" y="1341940"/>
            <a:ext cx="1961074" cy="388759"/>
          </a:xfrm>
          <a:prstGeom prst="rect">
            <a:avLst/>
          </a:prstGeom>
        </p:spPr>
        <p:txBody>
          <a:bodyPr spcFirstLastPara="1" wrap="none" fromWordArt="1">
            <a:prstTxWarp prst="textArchUp">
              <a:avLst>
                <a:gd name="adj" fmla="val 10800000"/>
              </a:avLst>
            </a:prstTxWarp>
          </a:bodyPr>
          <a:lstStyle/>
          <a:p>
            <a:pPr algn="ctr" defTabSz="829361" eaLnBrk="0" fontAlgn="base" hangingPunct="0">
              <a:spcBef>
                <a:spcPct val="0"/>
              </a:spcBef>
              <a:spcAft>
                <a:spcPct val="0"/>
              </a:spcAft>
            </a:pPr>
            <a:r>
              <a:rPr lang="de-AT" sz="2177" kern="10">
                <a:ln w="9525">
                  <a:solidFill>
                    <a:srgbClr val="000000"/>
                  </a:solidFill>
                  <a:round/>
                  <a:headEnd/>
                  <a:tailEnd/>
                </a:ln>
                <a:solidFill>
                  <a:srgbClr val="000000"/>
                </a:solidFill>
                <a:latin typeface="Times New Roman" panose="02020603050405020304" pitchFamily="18" charset="0"/>
                <a:cs typeface="Times New Roman" panose="02020603050405020304" pitchFamily="18" charset="0"/>
              </a:rPr>
              <a:t>mehr Männer</a:t>
            </a:r>
          </a:p>
        </p:txBody>
      </p:sp>
      <p:sp>
        <p:nvSpPr>
          <p:cNvPr id="6154" name="WordArt 2">
            <a:extLst>
              <a:ext uri="{FF2B5EF4-FFF2-40B4-BE49-F238E27FC236}">
                <a16:creationId xmlns:a16="http://schemas.microsoft.com/office/drawing/2014/main" id="{FC9BE1D1-229C-1FC2-01C2-B4D80410C17B}"/>
              </a:ext>
            </a:extLst>
          </p:cNvPr>
          <p:cNvSpPr>
            <a:spLocks noChangeArrowheads="1" noChangeShapeType="1" noTextEdit="1"/>
          </p:cNvSpPr>
          <p:nvPr/>
        </p:nvSpPr>
        <p:spPr bwMode="auto">
          <a:xfrm rot="18779923">
            <a:off x="8847551" y="5118663"/>
            <a:ext cx="1364977" cy="466511"/>
          </a:xfrm>
          <a:prstGeom prst="rect">
            <a:avLst/>
          </a:prstGeom>
        </p:spPr>
        <p:txBody>
          <a:bodyPr wrap="none" fromWordArt="1">
            <a:prstTxWarp prst="textCanDown">
              <a:avLst>
                <a:gd name="adj" fmla="val 33333"/>
              </a:avLst>
            </a:prstTxWarp>
          </a:bodyPr>
          <a:lstStyle/>
          <a:p>
            <a:pPr algn="ctr" defTabSz="829361" eaLnBrk="0" fontAlgn="base" hangingPunct="0">
              <a:spcBef>
                <a:spcPct val="0"/>
              </a:spcBef>
              <a:spcAft>
                <a:spcPct val="0"/>
              </a:spcAft>
            </a:pPr>
            <a:r>
              <a:rPr lang="de-AT" sz="2177" kern="10">
                <a:ln w="9525">
                  <a:solidFill>
                    <a:srgbClr val="000000"/>
                  </a:solidFill>
                  <a:round/>
                  <a:headEnd/>
                  <a:tailEnd/>
                </a:ln>
                <a:solidFill>
                  <a:srgbClr val="000000"/>
                </a:solidFill>
                <a:latin typeface="Times New Roman" panose="02020603050405020304" pitchFamily="18" charset="0"/>
                <a:cs typeface="Times New Roman" panose="02020603050405020304" pitchFamily="18" charset="0"/>
              </a:rPr>
              <a:t>mehr Frauen</a:t>
            </a:r>
          </a:p>
        </p:txBody>
      </p:sp>
      <p:sp>
        <p:nvSpPr>
          <p:cNvPr id="6155" name="Rectangle 11">
            <a:extLst>
              <a:ext uri="{FF2B5EF4-FFF2-40B4-BE49-F238E27FC236}">
                <a16:creationId xmlns:a16="http://schemas.microsoft.com/office/drawing/2014/main" id="{CAD695B9-64A5-84F9-0502-8658D27BE996}"/>
              </a:ext>
            </a:extLst>
          </p:cNvPr>
          <p:cNvSpPr>
            <a:spLocks noChangeArrowheads="1"/>
          </p:cNvSpPr>
          <p:nvPr/>
        </p:nvSpPr>
        <p:spPr bwMode="auto">
          <a:xfrm>
            <a:off x="1752924" y="161026"/>
            <a:ext cx="4970850" cy="472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2906" tIns="41453" rIns="82906" bIns="0" anchor="ctr">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r>
              <a:rPr kumimoji="0" lang="de-DE" altLang="de-DE" sz="2800" b="1" dirty="0">
                <a:solidFill>
                  <a:srgbClr val="FFFF00"/>
                </a:solidFill>
                <a:cs typeface="Times New Roman" panose="02020603050405020304" pitchFamily="18" charset="0"/>
              </a:rPr>
              <a:t>Vier Persönlichkeitsstrukturen</a:t>
            </a:r>
            <a:endParaRPr kumimoji="0" lang="de-DE" altLang="de-DE" sz="2400" dirty="0">
              <a:solidFill>
                <a:srgbClr val="FFFF00"/>
              </a:solidFill>
              <a:latin typeface="Arial" panose="020B0604020202020204" pitchFamily="34" charset="0"/>
            </a:endParaRPr>
          </a:p>
        </p:txBody>
      </p:sp>
      <p:sp>
        <p:nvSpPr>
          <p:cNvPr id="6156" name="Rectangle 16">
            <a:extLst>
              <a:ext uri="{FF2B5EF4-FFF2-40B4-BE49-F238E27FC236}">
                <a16:creationId xmlns:a16="http://schemas.microsoft.com/office/drawing/2014/main" id="{AD3CE0D2-81C1-C9BF-5896-D53EA993889C}"/>
              </a:ext>
            </a:extLst>
          </p:cNvPr>
          <p:cNvSpPr>
            <a:spLocks noChangeArrowheads="1"/>
          </p:cNvSpPr>
          <p:nvPr/>
        </p:nvSpPr>
        <p:spPr bwMode="auto">
          <a:xfrm>
            <a:off x="1417932" y="-234454"/>
            <a:ext cx="167496" cy="335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906" tIns="41453" rIns="82906" bIns="41453" anchor="ctr">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endParaRPr kumimoji="0" lang="de-AT" altLang="de-DE" sz="1633">
              <a:solidFill>
                <a:srgbClr val="FFFFFF"/>
              </a:solidFill>
              <a:latin typeface="Arial" panose="020B0604020202020204" pitchFamily="34"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Line 10">
            <a:extLst>
              <a:ext uri="{FF2B5EF4-FFF2-40B4-BE49-F238E27FC236}">
                <a16:creationId xmlns:a16="http://schemas.microsoft.com/office/drawing/2014/main" id="{2C90AB60-BAB4-8514-DB9E-FAED9B866905}"/>
              </a:ext>
            </a:extLst>
          </p:cNvPr>
          <p:cNvSpPr>
            <a:spLocks noChangeShapeType="1"/>
          </p:cNvSpPr>
          <p:nvPr/>
        </p:nvSpPr>
        <p:spPr bwMode="auto">
          <a:xfrm>
            <a:off x="6227027" y="1143240"/>
            <a:ext cx="0" cy="4810535"/>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a:lstStyle/>
          <a:p>
            <a:pPr defTabSz="829361" eaLnBrk="0" fontAlgn="base" hangingPunct="0">
              <a:spcBef>
                <a:spcPct val="0"/>
              </a:spcBef>
              <a:spcAft>
                <a:spcPct val="0"/>
              </a:spcAft>
            </a:pPr>
            <a:endParaRPr lang="de-AT" sz="1633">
              <a:solidFill>
                <a:srgbClr val="FFFFFF"/>
              </a:solidFill>
              <a:latin typeface="Times New Roman" panose="02020603050405020304" pitchFamily="18" charset="0"/>
              <a:cs typeface="Arial" panose="020B0604020202020204" pitchFamily="34" charset="0"/>
            </a:endParaRPr>
          </a:p>
        </p:txBody>
      </p:sp>
      <p:sp>
        <p:nvSpPr>
          <p:cNvPr id="22531" name="Line 9">
            <a:extLst>
              <a:ext uri="{FF2B5EF4-FFF2-40B4-BE49-F238E27FC236}">
                <a16:creationId xmlns:a16="http://schemas.microsoft.com/office/drawing/2014/main" id="{214A9628-7E6C-6D3F-67FB-F045E8F80A68}"/>
              </a:ext>
            </a:extLst>
          </p:cNvPr>
          <p:cNvSpPr>
            <a:spLocks noChangeShapeType="1"/>
          </p:cNvSpPr>
          <p:nvPr/>
        </p:nvSpPr>
        <p:spPr bwMode="auto">
          <a:xfrm>
            <a:off x="3419322" y="3690333"/>
            <a:ext cx="530728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a:lstStyle/>
          <a:p>
            <a:pPr defTabSz="829361" eaLnBrk="0" fontAlgn="base" hangingPunct="0">
              <a:spcBef>
                <a:spcPct val="0"/>
              </a:spcBef>
              <a:spcAft>
                <a:spcPct val="0"/>
              </a:spcAft>
            </a:pPr>
            <a:endParaRPr lang="de-AT" sz="1633">
              <a:solidFill>
                <a:srgbClr val="FFFFFF"/>
              </a:solidFill>
              <a:latin typeface="Times New Roman" panose="02020603050405020304" pitchFamily="18" charset="0"/>
              <a:cs typeface="Arial" panose="020B0604020202020204" pitchFamily="34" charset="0"/>
            </a:endParaRPr>
          </a:p>
        </p:txBody>
      </p:sp>
      <p:sp>
        <p:nvSpPr>
          <p:cNvPr id="22532" name="Rectangle 8">
            <a:extLst>
              <a:ext uri="{FF2B5EF4-FFF2-40B4-BE49-F238E27FC236}">
                <a16:creationId xmlns:a16="http://schemas.microsoft.com/office/drawing/2014/main" id="{8AD29E98-D11A-2660-729E-82779D0B9F91}"/>
              </a:ext>
            </a:extLst>
          </p:cNvPr>
          <p:cNvSpPr>
            <a:spLocks noChangeArrowheads="1"/>
          </p:cNvSpPr>
          <p:nvPr/>
        </p:nvSpPr>
        <p:spPr bwMode="auto">
          <a:xfrm>
            <a:off x="6749691" y="555781"/>
            <a:ext cx="4901026" cy="1818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DISTANZTYP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„schizoid“</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Selbstwerdung</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(Gemeinschaft)</a:t>
            </a:r>
            <a:endParaRPr kumimoji="0" lang="de-DE" altLang="de-DE" sz="2800" b="1" dirty="0">
              <a:solidFill>
                <a:srgbClr val="FFFFFF"/>
              </a:solidFill>
              <a:latin typeface="Arial" panose="020B0604020202020204" pitchFamily="34" charset="0"/>
            </a:endParaRPr>
          </a:p>
          <a:p>
            <a:pPr defTabSz="829361" eaLnBrk="0" fontAlgn="base" hangingPunct="0">
              <a:spcBef>
                <a:spcPct val="0"/>
              </a:spcBef>
              <a:spcAft>
                <a:spcPct val="0"/>
              </a:spcAft>
              <a:buClrTx/>
              <a:buNone/>
            </a:pPr>
            <a:endParaRPr kumimoji="0" lang="de-DE" altLang="de-DE" sz="1633" b="1" dirty="0">
              <a:solidFill>
                <a:srgbClr val="FFFFFF"/>
              </a:solidFill>
              <a:latin typeface="Arial" panose="020B0604020202020204" pitchFamily="34" charset="0"/>
            </a:endParaRPr>
          </a:p>
        </p:txBody>
      </p:sp>
      <p:sp>
        <p:nvSpPr>
          <p:cNvPr id="22533" name="Rectangle 7">
            <a:extLst>
              <a:ext uri="{FF2B5EF4-FFF2-40B4-BE49-F238E27FC236}">
                <a16:creationId xmlns:a16="http://schemas.microsoft.com/office/drawing/2014/main" id="{FAF358F3-B458-6D34-F5EB-1B2121AD85BA}"/>
              </a:ext>
            </a:extLst>
          </p:cNvPr>
          <p:cNvSpPr>
            <a:spLocks noChangeArrowheads="1"/>
          </p:cNvSpPr>
          <p:nvPr/>
        </p:nvSpPr>
        <p:spPr bwMode="auto">
          <a:xfrm>
            <a:off x="2326317" y="5091098"/>
            <a:ext cx="3746646" cy="1766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NÄHETYP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„depressiv“</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Hingabe</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(Selbstwerdung)</a:t>
            </a:r>
            <a:endParaRPr kumimoji="0" lang="de-DE" altLang="de-DE" sz="2800" b="1" dirty="0">
              <a:solidFill>
                <a:srgbClr val="FFFFFF"/>
              </a:solidFill>
              <a:latin typeface="Arial" panose="020B0604020202020204" pitchFamily="34" charset="0"/>
            </a:endParaRPr>
          </a:p>
        </p:txBody>
      </p:sp>
      <p:sp>
        <p:nvSpPr>
          <p:cNvPr id="22534" name="Rectangle 6">
            <a:extLst>
              <a:ext uri="{FF2B5EF4-FFF2-40B4-BE49-F238E27FC236}">
                <a16:creationId xmlns:a16="http://schemas.microsoft.com/office/drawing/2014/main" id="{5B014F47-CB00-1BFE-85B2-9F4957823013}"/>
              </a:ext>
            </a:extLst>
          </p:cNvPr>
          <p:cNvSpPr>
            <a:spLocks noChangeArrowheads="1"/>
          </p:cNvSpPr>
          <p:nvPr/>
        </p:nvSpPr>
        <p:spPr bwMode="auto">
          <a:xfrm>
            <a:off x="85464" y="2643411"/>
            <a:ext cx="2811195" cy="177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ORDNUNGSTYP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„zwanghaft“</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Treue, Dauer</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(Wandel)</a:t>
            </a:r>
            <a:endParaRPr kumimoji="0" lang="de-DE" altLang="de-DE" sz="1995" b="1" dirty="0">
              <a:solidFill>
                <a:srgbClr val="FFFFFF"/>
              </a:solidFill>
              <a:latin typeface="Arial" panose="020B0604020202020204" pitchFamily="34" charset="0"/>
            </a:endParaRPr>
          </a:p>
        </p:txBody>
      </p:sp>
      <p:sp>
        <p:nvSpPr>
          <p:cNvPr id="22535" name="Rectangle 5">
            <a:extLst>
              <a:ext uri="{FF2B5EF4-FFF2-40B4-BE49-F238E27FC236}">
                <a16:creationId xmlns:a16="http://schemas.microsoft.com/office/drawing/2014/main" id="{7AE8E898-0EC8-65D8-8A87-4B963DCD56F6}"/>
              </a:ext>
            </a:extLst>
          </p:cNvPr>
          <p:cNvSpPr>
            <a:spLocks noChangeArrowheads="1"/>
          </p:cNvSpPr>
          <p:nvPr/>
        </p:nvSpPr>
        <p:spPr bwMode="auto">
          <a:xfrm>
            <a:off x="8459152" y="2776029"/>
            <a:ext cx="3484114" cy="170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algn="ctr" defTabSz="829361" fontAlgn="base">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FREIHEITSTYP</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„hysterisch“ Aufbruch</a:t>
            </a:r>
            <a:endParaRPr kumimoji="0" lang="de-DE" altLang="de-DE" sz="2800" b="1" dirty="0">
              <a:solidFill>
                <a:srgbClr val="FFFFFF"/>
              </a:solidFill>
              <a:latin typeface="Arial" panose="020B0604020202020204" pitchFamily="34" charset="0"/>
            </a:endParaRPr>
          </a:p>
          <a:p>
            <a:pPr algn="ctr" defTabSz="829361" eaLnBrk="0" fontAlgn="base" hangingPunct="0">
              <a:spcBef>
                <a:spcPct val="0"/>
              </a:spcBef>
              <a:spcAft>
                <a:spcPct val="0"/>
              </a:spcAft>
              <a:buClrTx/>
              <a:buNone/>
            </a:pPr>
            <a:r>
              <a:rPr kumimoji="0" lang="de-DE" altLang="de-DE" sz="2800" b="1" dirty="0">
                <a:solidFill>
                  <a:srgbClr val="FFFFFF"/>
                </a:solidFill>
                <a:latin typeface="Arial" panose="020B0604020202020204" pitchFamily="34" charset="0"/>
                <a:cs typeface="Times New Roman" panose="02020603050405020304" pitchFamily="18" charset="0"/>
              </a:rPr>
              <a:t>(Dauer, Treue)</a:t>
            </a:r>
            <a:endParaRPr kumimoji="0" lang="de-DE" altLang="de-DE" sz="2800" b="1" dirty="0">
              <a:solidFill>
                <a:srgbClr val="FFFFFF"/>
              </a:solidFill>
              <a:latin typeface="Arial" panose="020B0604020202020204" pitchFamily="34" charset="0"/>
            </a:endParaRPr>
          </a:p>
        </p:txBody>
      </p:sp>
      <p:sp>
        <p:nvSpPr>
          <p:cNvPr id="22536" name="Oval 4">
            <a:extLst>
              <a:ext uri="{FF2B5EF4-FFF2-40B4-BE49-F238E27FC236}">
                <a16:creationId xmlns:a16="http://schemas.microsoft.com/office/drawing/2014/main" id="{69529A59-3776-7634-5641-5D0025ED5A00}"/>
              </a:ext>
            </a:extLst>
          </p:cNvPr>
          <p:cNvSpPr>
            <a:spLocks noChangeArrowheads="1"/>
          </p:cNvSpPr>
          <p:nvPr/>
        </p:nvSpPr>
        <p:spPr bwMode="auto">
          <a:xfrm>
            <a:off x="5245050" y="1926518"/>
            <a:ext cx="1314582" cy="2410307"/>
          </a:xfrm>
          <a:prstGeom prst="ellipse">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endParaRPr kumimoji="0" lang="de-AT" altLang="de-DE" sz="1633">
              <a:solidFill>
                <a:srgbClr val="FFFFFF"/>
              </a:solidFill>
            </a:endParaRPr>
          </a:p>
        </p:txBody>
      </p:sp>
      <p:sp>
        <p:nvSpPr>
          <p:cNvPr id="22537" name="WordArt 3">
            <a:extLst>
              <a:ext uri="{FF2B5EF4-FFF2-40B4-BE49-F238E27FC236}">
                <a16:creationId xmlns:a16="http://schemas.microsoft.com/office/drawing/2014/main" id="{4D721459-8BAB-3A30-0829-E690CB3D5247}"/>
              </a:ext>
            </a:extLst>
          </p:cNvPr>
          <p:cNvSpPr>
            <a:spLocks noChangeArrowheads="1" noChangeShapeType="1" noTextEdit="1"/>
          </p:cNvSpPr>
          <p:nvPr/>
        </p:nvSpPr>
        <p:spPr bwMode="auto">
          <a:xfrm rot="18852219">
            <a:off x="2762751" y="1341940"/>
            <a:ext cx="1961074" cy="388759"/>
          </a:xfrm>
          <a:prstGeom prst="rect">
            <a:avLst/>
          </a:prstGeom>
        </p:spPr>
        <p:txBody>
          <a:bodyPr spcFirstLastPara="1" wrap="none" fromWordArt="1">
            <a:prstTxWarp prst="textArchUp">
              <a:avLst>
                <a:gd name="adj" fmla="val 10800000"/>
              </a:avLst>
            </a:prstTxWarp>
          </a:bodyPr>
          <a:lstStyle/>
          <a:p>
            <a:pPr algn="ctr" defTabSz="829361" eaLnBrk="0" fontAlgn="base" hangingPunct="0">
              <a:spcBef>
                <a:spcPct val="0"/>
              </a:spcBef>
              <a:spcAft>
                <a:spcPct val="0"/>
              </a:spcAft>
            </a:pPr>
            <a:r>
              <a:rPr lang="de-AT" sz="2177" kern="10">
                <a:ln w="9525">
                  <a:solidFill>
                    <a:srgbClr val="000000"/>
                  </a:solidFill>
                  <a:round/>
                  <a:headEnd/>
                  <a:tailEnd/>
                </a:ln>
                <a:solidFill>
                  <a:srgbClr val="000000"/>
                </a:solidFill>
                <a:latin typeface="Times New Roman" panose="02020603050405020304" pitchFamily="18" charset="0"/>
                <a:cs typeface="Times New Roman" panose="02020603050405020304" pitchFamily="18" charset="0"/>
              </a:rPr>
              <a:t>mehr Männer</a:t>
            </a:r>
          </a:p>
        </p:txBody>
      </p:sp>
      <p:sp>
        <p:nvSpPr>
          <p:cNvPr id="22538" name="WordArt 2">
            <a:extLst>
              <a:ext uri="{FF2B5EF4-FFF2-40B4-BE49-F238E27FC236}">
                <a16:creationId xmlns:a16="http://schemas.microsoft.com/office/drawing/2014/main" id="{E05097AA-3191-EED6-627C-D1CB9023E3B4}"/>
              </a:ext>
            </a:extLst>
          </p:cNvPr>
          <p:cNvSpPr>
            <a:spLocks noChangeArrowheads="1" noChangeShapeType="1" noTextEdit="1"/>
          </p:cNvSpPr>
          <p:nvPr/>
        </p:nvSpPr>
        <p:spPr bwMode="auto">
          <a:xfrm rot="18779923">
            <a:off x="8847551" y="5118663"/>
            <a:ext cx="1364977" cy="466511"/>
          </a:xfrm>
          <a:prstGeom prst="rect">
            <a:avLst/>
          </a:prstGeom>
        </p:spPr>
        <p:txBody>
          <a:bodyPr wrap="none" fromWordArt="1">
            <a:prstTxWarp prst="textCanDown">
              <a:avLst>
                <a:gd name="adj" fmla="val 33333"/>
              </a:avLst>
            </a:prstTxWarp>
          </a:bodyPr>
          <a:lstStyle/>
          <a:p>
            <a:pPr algn="ctr" defTabSz="829361" eaLnBrk="0" fontAlgn="base" hangingPunct="0">
              <a:spcBef>
                <a:spcPct val="0"/>
              </a:spcBef>
              <a:spcAft>
                <a:spcPct val="0"/>
              </a:spcAft>
            </a:pPr>
            <a:r>
              <a:rPr lang="de-AT" sz="2177" kern="10">
                <a:ln w="9525">
                  <a:solidFill>
                    <a:srgbClr val="000000"/>
                  </a:solidFill>
                  <a:round/>
                  <a:headEnd/>
                  <a:tailEnd/>
                </a:ln>
                <a:solidFill>
                  <a:srgbClr val="000000"/>
                </a:solidFill>
                <a:latin typeface="Times New Roman" panose="02020603050405020304" pitchFamily="18" charset="0"/>
                <a:cs typeface="Times New Roman" panose="02020603050405020304" pitchFamily="18" charset="0"/>
              </a:rPr>
              <a:t>mehr Frauen</a:t>
            </a:r>
          </a:p>
        </p:txBody>
      </p:sp>
      <p:sp>
        <p:nvSpPr>
          <p:cNvPr id="22539" name="Rectangle 11">
            <a:extLst>
              <a:ext uri="{FF2B5EF4-FFF2-40B4-BE49-F238E27FC236}">
                <a16:creationId xmlns:a16="http://schemas.microsoft.com/office/drawing/2014/main" id="{70F01F12-19D9-F46C-319A-7F8BCFA03821}"/>
              </a:ext>
            </a:extLst>
          </p:cNvPr>
          <p:cNvSpPr>
            <a:spLocks noChangeArrowheads="1"/>
          </p:cNvSpPr>
          <p:nvPr/>
        </p:nvSpPr>
        <p:spPr bwMode="auto">
          <a:xfrm>
            <a:off x="85464" y="-114685"/>
            <a:ext cx="4480810" cy="903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906" tIns="41453" rIns="82906" bIns="0" anchor="ctr">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r>
              <a:rPr kumimoji="0" lang="de-DE" altLang="de-DE" sz="2800" b="1" dirty="0">
                <a:solidFill>
                  <a:srgbClr val="FFFF00"/>
                </a:solidFill>
                <a:cs typeface="Times New Roman" panose="02020603050405020304" pitchFamily="18" charset="0"/>
              </a:rPr>
              <a:t>Vier Persönlichkeitsstrukturen</a:t>
            </a:r>
            <a:endParaRPr kumimoji="0" lang="de-DE" altLang="de-DE" sz="2400" dirty="0">
              <a:solidFill>
                <a:srgbClr val="FFFF00"/>
              </a:solidFill>
              <a:latin typeface="Arial" panose="020B0604020202020204" pitchFamily="34" charset="0"/>
            </a:endParaRPr>
          </a:p>
        </p:txBody>
      </p:sp>
      <p:sp>
        <p:nvSpPr>
          <p:cNvPr id="22540" name="Rectangle 16">
            <a:extLst>
              <a:ext uri="{FF2B5EF4-FFF2-40B4-BE49-F238E27FC236}">
                <a16:creationId xmlns:a16="http://schemas.microsoft.com/office/drawing/2014/main" id="{3575D3B7-8CDD-1DBD-F386-E749729E1316}"/>
              </a:ext>
            </a:extLst>
          </p:cNvPr>
          <p:cNvSpPr>
            <a:spLocks noChangeArrowheads="1"/>
          </p:cNvSpPr>
          <p:nvPr/>
        </p:nvSpPr>
        <p:spPr bwMode="auto">
          <a:xfrm>
            <a:off x="1417932" y="-234454"/>
            <a:ext cx="167496" cy="335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906" tIns="41453" rIns="82906" bIns="41453" anchor="ctr">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endParaRPr kumimoji="0" lang="de-AT" altLang="de-DE" sz="1633">
              <a:solidFill>
                <a:srgbClr val="FFFFFF"/>
              </a:solidFill>
              <a:latin typeface="Arial" panose="020B0604020202020204" pitchFamily="34" charset="0"/>
            </a:endParaRPr>
          </a:p>
        </p:txBody>
      </p:sp>
      <p:sp>
        <p:nvSpPr>
          <p:cNvPr id="22541" name="Textfeld 1">
            <a:extLst>
              <a:ext uri="{FF2B5EF4-FFF2-40B4-BE49-F238E27FC236}">
                <a16:creationId xmlns:a16="http://schemas.microsoft.com/office/drawing/2014/main" id="{7E7F0865-A9C6-87C2-78E0-055B159595D1}"/>
              </a:ext>
            </a:extLst>
          </p:cNvPr>
          <p:cNvSpPr txBox="1">
            <a:spLocks noChangeArrowheads="1"/>
          </p:cNvSpPr>
          <p:nvPr/>
        </p:nvSpPr>
        <p:spPr bwMode="auto">
          <a:xfrm>
            <a:off x="1417932" y="4572960"/>
            <a:ext cx="163435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r>
              <a:rPr kumimoji="0" lang="de-AT" altLang="de-DE" sz="2800" b="1" dirty="0">
                <a:solidFill>
                  <a:srgbClr val="FFFF00"/>
                </a:solidFill>
              </a:rPr>
              <a:t>Tradition</a:t>
            </a:r>
          </a:p>
          <a:p>
            <a:pPr defTabSz="829361" fontAlgn="base">
              <a:spcBef>
                <a:spcPct val="0"/>
              </a:spcBef>
              <a:spcAft>
                <a:spcPct val="0"/>
              </a:spcAft>
              <a:buClrTx/>
              <a:buNone/>
            </a:pPr>
            <a:r>
              <a:rPr kumimoji="0" lang="de-AT" altLang="de-DE" sz="2800" b="1" dirty="0">
                <a:solidFill>
                  <a:srgbClr val="FFFF00"/>
                </a:solidFill>
              </a:rPr>
              <a:t>Gesetz</a:t>
            </a:r>
          </a:p>
        </p:txBody>
      </p:sp>
      <p:sp>
        <p:nvSpPr>
          <p:cNvPr id="22542" name="Textfeld 2">
            <a:extLst>
              <a:ext uri="{FF2B5EF4-FFF2-40B4-BE49-F238E27FC236}">
                <a16:creationId xmlns:a16="http://schemas.microsoft.com/office/drawing/2014/main" id="{9E68C8F1-6076-1AB5-B195-6409320C6B8B}"/>
              </a:ext>
            </a:extLst>
          </p:cNvPr>
          <p:cNvSpPr txBox="1">
            <a:spLocks noChangeArrowheads="1"/>
          </p:cNvSpPr>
          <p:nvPr/>
        </p:nvSpPr>
        <p:spPr bwMode="auto">
          <a:xfrm>
            <a:off x="8838913" y="4423216"/>
            <a:ext cx="136229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r>
              <a:rPr kumimoji="0" lang="de-AT" altLang="de-DE" sz="2800" b="1" dirty="0">
                <a:solidFill>
                  <a:srgbClr val="FFFF00"/>
                </a:solidFill>
              </a:rPr>
              <a:t>Wandel</a:t>
            </a:r>
          </a:p>
          <a:p>
            <a:pPr defTabSz="829361" fontAlgn="base">
              <a:spcBef>
                <a:spcPct val="0"/>
              </a:spcBef>
              <a:spcAft>
                <a:spcPct val="0"/>
              </a:spcAft>
              <a:buClrTx/>
              <a:buNone/>
            </a:pPr>
            <a:r>
              <a:rPr kumimoji="0" lang="de-AT" altLang="de-DE" sz="2800" b="1" dirty="0">
                <a:solidFill>
                  <a:srgbClr val="FFFF00"/>
                </a:solidFill>
              </a:rPr>
              <a:t>Gnade</a:t>
            </a:r>
          </a:p>
        </p:txBody>
      </p:sp>
      <p:sp>
        <p:nvSpPr>
          <p:cNvPr id="22543" name="Textfeld 3">
            <a:extLst>
              <a:ext uri="{FF2B5EF4-FFF2-40B4-BE49-F238E27FC236}">
                <a16:creationId xmlns:a16="http://schemas.microsoft.com/office/drawing/2014/main" id="{A3F801B0-ACC2-DB1C-3C1D-55465E57787A}"/>
              </a:ext>
            </a:extLst>
          </p:cNvPr>
          <p:cNvSpPr txBox="1">
            <a:spLocks noChangeArrowheads="1"/>
          </p:cNvSpPr>
          <p:nvPr/>
        </p:nvSpPr>
        <p:spPr bwMode="auto">
          <a:xfrm>
            <a:off x="6487639" y="5953776"/>
            <a:ext cx="229902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r>
              <a:rPr kumimoji="0" lang="de-AT" altLang="de-DE" sz="2800" b="1" dirty="0">
                <a:solidFill>
                  <a:srgbClr val="FFFF00"/>
                </a:solidFill>
              </a:rPr>
              <a:t>Gemeinschaft</a:t>
            </a:r>
          </a:p>
          <a:p>
            <a:pPr defTabSz="829361" fontAlgn="base">
              <a:spcBef>
                <a:spcPct val="0"/>
              </a:spcBef>
              <a:spcAft>
                <a:spcPct val="0"/>
              </a:spcAft>
              <a:buClrTx/>
              <a:buNone/>
            </a:pPr>
            <a:r>
              <a:rPr kumimoji="0" lang="de-AT" altLang="de-DE" sz="2800" b="1" dirty="0">
                <a:solidFill>
                  <a:srgbClr val="FFFF00"/>
                </a:solidFill>
              </a:rPr>
              <a:t>Beziehung</a:t>
            </a:r>
          </a:p>
        </p:txBody>
      </p:sp>
      <p:sp>
        <p:nvSpPr>
          <p:cNvPr id="22544" name="Textfeld 4">
            <a:extLst>
              <a:ext uri="{FF2B5EF4-FFF2-40B4-BE49-F238E27FC236}">
                <a16:creationId xmlns:a16="http://schemas.microsoft.com/office/drawing/2014/main" id="{76C8376D-F0FF-9FA4-5118-164809DD651A}"/>
              </a:ext>
            </a:extLst>
          </p:cNvPr>
          <p:cNvSpPr txBox="1">
            <a:spLocks noChangeArrowheads="1"/>
          </p:cNvSpPr>
          <p:nvPr/>
        </p:nvSpPr>
        <p:spPr bwMode="auto">
          <a:xfrm>
            <a:off x="4725264" y="698328"/>
            <a:ext cx="190148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Char char="•"/>
              <a:defRPr kumimoji="1" sz="3700">
                <a:solidFill>
                  <a:schemeClr val="tx1"/>
                </a:solidFill>
                <a:latin typeface="Times New Roman" panose="02020603050405020304" pitchFamily="18" charset="0"/>
                <a:cs typeface="Arial" panose="020B0604020202020204" pitchFamily="34" charset="0"/>
              </a:defRPr>
            </a:lvl1pPr>
            <a:lvl2pPr marL="742950" indent="-285750">
              <a:spcBef>
                <a:spcPct val="20000"/>
              </a:spcBef>
              <a:buChar char="•"/>
              <a:defRPr kumimoji="1" sz="3200">
                <a:solidFill>
                  <a:schemeClr val="tx1"/>
                </a:solidFill>
                <a:latin typeface="Times New Roman" panose="02020603050405020304" pitchFamily="18" charset="0"/>
                <a:cs typeface="Arial" panose="020B0604020202020204" pitchFamily="34" charset="0"/>
              </a:defRPr>
            </a:lvl2pPr>
            <a:lvl3pPr marL="1143000" indent="-228600">
              <a:spcBef>
                <a:spcPct val="20000"/>
              </a:spcBef>
              <a:buChar char="•"/>
              <a:defRPr kumimoji="1" sz="2700">
                <a:solidFill>
                  <a:schemeClr val="tx1"/>
                </a:solidFill>
                <a:latin typeface="Times New Roman" panose="02020603050405020304" pitchFamily="18" charset="0"/>
                <a:cs typeface="Arial" panose="020B0604020202020204" pitchFamily="34" charset="0"/>
              </a:defRPr>
            </a:lvl3pPr>
            <a:lvl4pPr marL="16002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4pPr>
            <a:lvl5pPr marL="2057400" indent="-228600">
              <a:spcBef>
                <a:spcPct val="20000"/>
              </a:spcBef>
              <a:buChar char="•"/>
              <a:defRPr kumimoji="1" sz="23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20000"/>
              </a:spcBef>
              <a:spcAft>
                <a:spcPct val="0"/>
              </a:spcAft>
              <a:buChar char="•"/>
              <a:defRPr kumimoji="1" sz="2300">
                <a:solidFill>
                  <a:schemeClr val="tx1"/>
                </a:solidFill>
                <a:latin typeface="Times New Roman" panose="02020603050405020304" pitchFamily="18" charset="0"/>
                <a:cs typeface="Arial" panose="020B0604020202020204" pitchFamily="34" charset="0"/>
              </a:defRPr>
            </a:lvl9pPr>
          </a:lstStyle>
          <a:p>
            <a:pPr defTabSz="829361" fontAlgn="base">
              <a:spcBef>
                <a:spcPct val="0"/>
              </a:spcBef>
              <a:spcAft>
                <a:spcPct val="0"/>
              </a:spcAft>
              <a:buClrTx/>
              <a:buNone/>
            </a:pPr>
            <a:r>
              <a:rPr kumimoji="0" lang="de-AT" altLang="de-DE" sz="2800" b="1" dirty="0">
                <a:solidFill>
                  <a:srgbClr val="FFFF00"/>
                </a:solidFill>
              </a:rPr>
              <a:t>Stille</a:t>
            </a:r>
          </a:p>
          <a:p>
            <a:pPr defTabSz="829361" fontAlgn="base">
              <a:spcBef>
                <a:spcPct val="0"/>
              </a:spcBef>
              <a:spcAft>
                <a:spcPct val="0"/>
              </a:spcAft>
              <a:buClrTx/>
              <a:buNone/>
            </a:pPr>
            <a:r>
              <a:rPr kumimoji="0" lang="de-AT" altLang="de-DE" sz="2800" b="1" dirty="0">
                <a:solidFill>
                  <a:srgbClr val="FFFF00"/>
                </a:solidFill>
              </a:rPr>
              <a:t>Erkenntnis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362E76D-EE0C-FB8E-F217-A47DF7954CBD}"/>
              </a:ext>
            </a:extLst>
          </p:cNvPr>
          <p:cNvSpPr>
            <a:spLocks noGrp="1" noChangeArrowheads="1"/>
          </p:cNvSpPr>
          <p:nvPr>
            <p:ph type="title"/>
          </p:nvPr>
        </p:nvSpPr>
        <p:spPr>
          <a:xfrm>
            <a:off x="1720300" y="0"/>
            <a:ext cx="8244574" cy="611935"/>
          </a:xfrm>
        </p:spPr>
        <p:txBody>
          <a:bodyPr/>
          <a:lstStyle/>
          <a:p>
            <a:pPr eaLnBrk="1" hangingPunct="1"/>
            <a:r>
              <a:rPr lang="de-DE" altLang="de-DE" b="1" dirty="0">
                <a:solidFill>
                  <a:schemeClr val="bg2"/>
                </a:solidFill>
              </a:rPr>
              <a:t>Anmerkungen</a:t>
            </a:r>
          </a:p>
        </p:txBody>
      </p:sp>
      <p:sp>
        <p:nvSpPr>
          <p:cNvPr id="10243" name="Rectangle 3">
            <a:extLst>
              <a:ext uri="{FF2B5EF4-FFF2-40B4-BE49-F238E27FC236}">
                <a16:creationId xmlns:a16="http://schemas.microsoft.com/office/drawing/2014/main" id="{CEA18188-23DC-6CA3-E17A-F4A51A4A7531}"/>
              </a:ext>
            </a:extLst>
          </p:cNvPr>
          <p:cNvSpPr>
            <a:spLocks noGrp="1" noChangeArrowheads="1"/>
          </p:cNvSpPr>
          <p:nvPr>
            <p:ph type="body" idx="1"/>
          </p:nvPr>
        </p:nvSpPr>
        <p:spPr>
          <a:xfrm>
            <a:off x="441433" y="804041"/>
            <a:ext cx="11209283" cy="5760231"/>
          </a:xfrm>
        </p:spPr>
        <p:txBody>
          <a:bodyPr/>
          <a:lstStyle/>
          <a:p>
            <a:pPr eaLnBrk="1" hangingPunct="1">
              <a:lnSpc>
                <a:spcPct val="80000"/>
              </a:lnSpc>
            </a:pPr>
            <a:r>
              <a:rPr lang="de-DE" altLang="de-DE" sz="2800" dirty="0"/>
              <a:t>Alle vier Strukturen sind gleichwertig – „anders“ ist nicht gleich „schlechter“. Kein „Typ“ ist „heiliger“ als der andere. Kein „Typ“ ist in sich schon „heilig“.</a:t>
            </a:r>
          </a:p>
          <a:p>
            <a:pPr eaLnBrk="1" hangingPunct="1">
              <a:lnSpc>
                <a:spcPct val="80000"/>
              </a:lnSpc>
            </a:pPr>
            <a:r>
              <a:rPr lang="de-DE" altLang="de-DE" sz="2800" dirty="0"/>
              <a:t>Eine Struktur ist vorherrschend – wir haben aber auch Anteil an den anderen.</a:t>
            </a:r>
          </a:p>
          <a:p>
            <a:pPr eaLnBrk="1" hangingPunct="1">
              <a:lnSpc>
                <a:spcPct val="80000"/>
              </a:lnSpc>
            </a:pPr>
            <a:r>
              <a:rPr lang="de-DE" altLang="de-DE" sz="2800" dirty="0"/>
              <a:t>Jede Struktur ist Gabe und Last, Stärke und Schwäche.</a:t>
            </a:r>
          </a:p>
          <a:p>
            <a:pPr eaLnBrk="1" hangingPunct="1">
              <a:lnSpc>
                <a:spcPct val="80000"/>
              </a:lnSpc>
            </a:pPr>
            <a:r>
              <a:rPr lang="de-DE" altLang="de-DE" sz="2800" b="1" dirty="0"/>
              <a:t>Gott kann sich durch jede Struktur verherrlichen.</a:t>
            </a:r>
            <a:r>
              <a:rPr lang="de-DE" altLang="de-DE" sz="2800" dirty="0"/>
              <a:t> Der andere ist Ergänzung – nicht Bedrohung … er muss nicht sein wie ich … er bringt etwas ein, das ich nicht draufhabe….</a:t>
            </a:r>
          </a:p>
          <a:p>
            <a:pPr eaLnBrk="1" hangingPunct="1">
              <a:lnSpc>
                <a:spcPct val="80000"/>
              </a:lnSpc>
            </a:pPr>
            <a:r>
              <a:rPr lang="de-DE" altLang="de-DE" sz="2800" dirty="0"/>
              <a:t>Heiligung verändert nicht die Grundstruktur – macht sie aber dienstbar, Christus verfügbar.</a:t>
            </a:r>
          </a:p>
          <a:p>
            <a:pPr eaLnBrk="1" hangingPunct="1">
              <a:lnSpc>
                <a:spcPct val="80000"/>
              </a:lnSpc>
            </a:pPr>
            <a:r>
              <a:rPr lang="de-DE" altLang="de-DE" sz="2800" dirty="0"/>
              <a:t>Jeder nimmt seine Struktur mit in den Glauben hinein.</a:t>
            </a:r>
          </a:p>
          <a:p>
            <a:pPr eaLnBrk="1" hangingPunct="1">
              <a:lnSpc>
                <a:spcPct val="80000"/>
              </a:lnSpc>
            </a:pPr>
            <a:r>
              <a:rPr lang="de-DE" altLang="de-DE" sz="2800" dirty="0"/>
              <a:t>Jede Struktur hat Auswirkungen auf das geistliche Leben.</a:t>
            </a:r>
          </a:p>
          <a:p>
            <a:pPr eaLnBrk="1" hangingPunct="1">
              <a:lnSpc>
                <a:spcPct val="80000"/>
              </a:lnSpc>
            </a:pPr>
            <a:r>
              <a:rPr lang="de-DE" altLang="de-DE" sz="2800" dirty="0"/>
              <a:t>Die größte Gefahr: Man macht </a:t>
            </a:r>
            <a:r>
              <a:rPr lang="de-DE" altLang="de-DE" sz="2800" b="1" dirty="0"/>
              <a:t>die eigene Struktur zum Gesetz für andere</a:t>
            </a:r>
            <a:r>
              <a:rPr lang="de-DE" altLang="de-DE" sz="2800" dirty="0"/>
              <a:t> – der andere soll sein wie ich!</a:t>
            </a:r>
            <a:endParaRPr lang="de-DE" altLang="de-DE" sz="254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2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de-DE"/>
              <a:t>Wer regiert mein Leben?</a:t>
            </a:r>
          </a:p>
        </p:txBody>
      </p:sp>
      <p:graphicFrame>
        <p:nvGraphicFramePr>
          <p:cNvPr id="20483" name="Object 3"/>
          <p:cNvGraphicFramePr>
            <a:graphicFrameLocks noGrp="1" noChangeAspect="1"/>
          </p:cNvGraphicFramePr>
          <p:nvPr>
            <p:ph idx="1"/>
            <p:extLst>
              <p:ext uri="{D42A27DB-BD31-4B8C-83A1-F6EECF244321}">
                <p14:modId xmlns:p14="http://schemas.microsoft.com/office/powerpoint/2010/main" val="3167147823"/>
              </p:ext>
            </p:extLst>
          </p:nvPr>
        </p:nvGraphicFramePr>
        <p:xfrm>
          <a:off x="5248848" y="1279570"/>
          <a:ext cx="6452749" cy="5167269"/>
        </p:xfrm>
        <a:graphic>
          <a:graphicData uri="http://schemas.openxmlformats.org/presentationml/2006/ole">
            <mc:AlternateContent xmlns:mc="http://schemas.openxmlformats.org/markup-compatibility/2006">
              <mc:Choice xmlns:v="urn:schemas-microsoft-com:vml" Requires="v">
                <p:oleObj name="CorelDRAW" r:id="rId3" imgW="5593048" imgH="4457808" progId="CorelDraw.Graphic.7">
                  <p:embed/>
                </p:oleObj>
              </mc:Choice>
              <mc:Fallback>
                <p:oleObj name="CorelDRAW" r:id="rId3" imgW="5593048" imgH="4457808" progId="CorelDraw.Graphic.7">
                  <p:embed/>
                  <p:pic>
                    <p:nvPicPr>
                      <p:cNvPr id="20483"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8848" y="1279570"/>
                        <a:ext cx="6452749" cy="5167269"/>
                      </a:xfrm>
                      <a:prstGeom prst="rect">
                        <a:avLst/>
                      </a:prstGeom>
                      <a:solidFill>
                        <a:srgbClr val="00B0F0"/>
                      </a:solidFill>
                      <a:ln>
                        <a:noFill/>
                      </a:ln>
                      <a:effectLst/>
                    </p:spPr>
                  </p:pic>
                </p:oleObj>
              </mc:Fallback>
            </mc:AlternateContent>
          </a:graphicData>
        </a:graphic>
      </p:graphicFrame>
      <p:sp>
        <p:nvSpPr>
          <p:cNvPr id="20484" name="Text Box 4"/>
          <p:cNvSpPr txBox="1">
            <a:spLocks noChangeArrowheads="1"/>
          </p:cNvSpPr>
          <p:nvPr/>
        </p:nvSpPr>
        <p:spPr bwMode="auto">
          <a:xfrm>
            <a:off x="609600" y="2865001"/>
            <a:ext cx="4133304"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lr>
                <a:schemeClr val="hlink"/>
              </a:buClr>
              <a:buSzPct val="70000"/>
              <a:buFont typeface="Wingdings" pitchFamily="2" charset="2"/>
              <a:buChar char="u"/>
              <a:defRPr sz="3200">
                <a:solidFill>
                  <a:schemeClr val="tx1"/>
                </a:solidFill>
                <a:latin typeface="Verdana" pitchFamily="34" charset="0"/>
                <a:cs typeface="Arial" charset="0"/>
              </a:defRPr>
            </a:lvl1pPr>
            <a:lvl2pPr marL="742950" indent="-285750" eaLnBrk="0" hangingPunct="0">
              <a:spcBef>
                <a:spcPct val="20000"/>
              </a:spcBef>
              <a:buChar char="–"/>
              <a:defRPr sz="2800">
                <a:solidFill>
                  <a:schemeClr val="tx1"/>
                </a:solidFill>
                <a:latin typeface="Verdana" pitchFamily="34" charset="0"/>
                <a:cs typeface="Arial" charset="0"/>
              </a:defRPr>
            </a:lvl2pPr>
            <a:lvl3pPr marL="1143000" indent="-228600" eaLnBrk="0" hangingPunct="0">
              <a:spcBef>
                <a:spcPct val="20000"/>
              </a:spcBef>
              <a:buClr>
                <a:schemeClr val="tx2"/>
              </a:buClr>
              <a:buSzPct val="70000"/>
              <a:buFont typeface="Wingdings" pitchFamily="2" charset="2"/>
              <a:buChar char="u"/>
              <a:defRPr sz="2400">
                <a:solidFill>
                  <a:schemeClr val="tx1"/>
                </a:solidFill>
                <a:latin typeface="Verdana" pitchFamily="34" charset="0"/>
                <a:cs typeface="Arial" charset="0"/>
              </a:defRPr>
            </a:lvl3pPr>
            <a:lvl4pPr marL="1600200" indent="-228600" eaLnBrk="0" hangingPunct="0">
              <a:spcBef>
                <a:spcPct val="20000"/>
              </a:spcBef>
              <a:buChar char="–"/>
              <a:defRPr sz="2000">
                <a:solidFill>
                  <a:schemeClr val="tx1"/>
                </a:solidFill>
                <a:latin typeface="Verdana" pitchFamily="34" charset="0"/>
                <a:cs typeface="Arial" charset="0"/>
              </a:defRPr>
            </a:lvl4pPr>
            <a:lvl5pPr marL="2057400" indent="-228600" eaLnBrk="0" hangingPunct="0">
              <a:spcBef>
                <a:spcPct val="20000"/>
              </a:spcBef>
              <a:buClr>
                <a:schemeClr val="folHlink"/>
              </a:buClr>
              <a:buSzPct val="70000"/>
              <a:buFont typeface="Wingdings" pitchFamily="2" charset="2"/>
              <a:buChar char="u"/>
              <a:defRPr sz="2000">
                <a:solidFill>
                  <a:schemeClr val="tx1"/>
                </a:solidFill>
                <a:latin typeface="Verdana" pitchFamily="34" charset="0"/>
                <a:cs typeface="Arial" charset="0"/>
              </a:defRPr>
            </a:lvl5pPr>
            <a:lvl6pPr marL="25146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6pPr>
            <a:lvl7pPr marL="29718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7pPr>
            <a:lvl8pPr marL="34290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8pPr>
            <a:lvl9pPr marL="3886200" indent="-228600" eaLnBrk="0" fontAlgn="base" hangingPunct="0">
              <a:spcBef>
                <a:spcPct val="20000"/>
              </a:spcBef>
              <a:spcAft>
                <a:spcPct val="0"/>
              </a:spcAft>
              <a:buClr>
                <a:schemeClr val="folHlink"/>
              </a:buClr>
              <a:buSzPct val="70000"/>
              <a:buFont typeface="Wingdings" pitchFamily="2" charset="2"/>
              <a:buChar char="u"/>
              <a:defRPr sz="2000">
                <a:solidFill>
                  <a:schemeClr val="tx1"/>
                </a:solidFill>
                <a:latin typeface="Verdana" pitchFamily="34" charset="0"/>
                <a:cs typeface="Arial" charset="0"/>
              </a:defRPr>
            </a:lvl9pPr>
          </a:lstStyle>
          <a:p>
            <a:pPr defTabSz="914400">
              <a:spcBef>
                <a:spcPct val="50000"/>
              </a:spcBef>
              <a:buClrTx/>
              <a:buSzTx/>
              <a:buNone/>
            </a:pPr>
            <a:r>
              <a:rPr lang="de-DE" altLang="de-DE" sz="2800" dirty="0">
                <a:solidFill>
                  <a:prstClr val="black"/>
                </a:solidFill>
                <a:latin typeface="Arial" charset="0"/>
              </a:rPr>
              <a:t>Manche Leute legen sich Gott zu, wie man sich einen Hund zulegt…</a:t>
            </a:r>
          </a:p>
          <a:p>
            <a:pPr defTabSz="914400">
              <a:spcBef>
                <a:spcPct val="50000"/>
              </a:spcBef>
              <a:buClrTx/>
              <a:buSzTx/>
              <a:buNone/>
            </a:pPr>
            <a:r>
              <a:rPr lang="de-DE" altLang="de-DE" sz="2800" dirty="0">
                <a:solidFill>
                  <a:prstClr val="black"/>
                </a:solidFill>
                <a:latin typeface="Arial" charset="0"/>
              </a:rPr>
              <a:t>Ich bestimme über mein Leben und benutze Gott dafür…</a:t>
            </a:r>
          </a:p>
        </p:txBody>
      </p:sp>
    </p:spTree>
    <p:extLst>
      <p:ext uri="{BB962C8B-B14F-4D97-AF65-F5344CB8AC3E}">
        <p14:creationId xmlns:p14="http://schemas.microsoft.com/office/powerpoint/2010/main" val="332232231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de-DE"/>
              <a:t>Gott in der Mitte</a:t>
            </a:r>
          </a:p>
        </p:txBody>
      </p:sp>
      <p:graphicFrame>
        <p:nvGraphicFramePr>
          <p:cNvPr id="21507" name="Object 3"/>
          <p:cNvGraphicFramePr>
            <a:graphicFrameLocks noGrp="1" noChangeAspect="1"/>
          </p:cNvGraphicFramePr>
          <p:nvPr>
            <p:ph idx="1"/>
            <p:extLst>
              <p:ext uri="{D42A27DB-BD31-4B8C-83A1-F6EECF244321}">
                <p14:modId xmlns:p14="http://schemas.microsoft.com/office/powerpoint/2010/main" val="1238577517"/>
              </p:ext>
            </p:extLst>
          </p:nvPr>
        </p:nvGraphicFramePr>
        <p:xfrm>
          <a:off x="5165561" y="0"/>
          <a:ext cx="6416839" cy="6444280"/>
        </p:xfrm>
        <a:graphic>
          <a:graphicData uri="http://schemas.openxmlformats.org/presentationml/2006/ole">
            <mc:AlternateContent xmlns:mc="http://schemas.openxmlformats.org/markup-compatibility/2006">
              <mc:Choice xmlns:v="urn:schemas-microsoft-com:vml" Requires="v">
                <p:oleObj name="CorelDRAW" r:id="rId3" imgW="4404464" imgH="4427136" progId="CorelDraw.Graphic.7">
                  <p:embed/>
                </p:oleObj>
              </mc:Choice>
              <mc:Fallback>
                <p:oleObj name="CorelDRAW" r:id="rId3" imgW="4404464" imgH="4427136" progId="CorelDraw.Graphic.7">
                  <p:embed/>
                  <p:pic>
                    <p:nvPicPr>
                      <p:cNvPr id="2150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5561" y="0"/>
                        <a:ext cx="6416839" cy="6444280"/>
                      </a:xfrm>
                      <a:prstGeom prst="rect">
                        <a:avLst/>
                      </a:prstGeom>
                      <a:solidFill>
                        <a:srgbClr val="00B0F0"/>
                      </a:solidFill>
                      <a:ln>
                        <a:noFill/>
                      </a:ln>
                      <a:effectLst/>
                    </p:spPr>
                  </p:pic>
                </p:oleObj>
              </mc:Fallback>
            </mc:AlternateContent>
          </a:graphicData>
        </a:graphic>
      </p:graphicFrame>
    </p:spTree>
    <p:extLst>
      <p:ext uri="{BB962C8B-B14F-4D97-AF65-F5344CB8AC3E}">
        <p14:creationId xmlns:p14="http://schemas.microsoft.com/office/powerpoint/2010/main" val="2487993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81200" y="277813"/>
            <a:ext cx="8229600" cy="342900"/>
          </a:xfrm>
        </p:spPr>
        <p:txBody>
          <a:bodyPr>
            <a:normAutofit fontScale="90000"/>
          </a:bodyPr>
          <a:lstStyle/>
          <a:p>
            <a:pPr>
              <a:defRPr/>
            </a:pPr>
            <a:endParaRPr lang="de-AT" dirty="0"/>
          </a:p>
        </p:txBody>
      </p:sp>
      <p:sp>
        <p:nvSpPr>
          <p:cNvPr id="3" name="Inhaltsplatzhalter 2"/>
          <p:cNvSpPr>
            <a:spLocks noGrp="1"/>
          </p:cNvSpPr>
          <p:nvPr>
            <p:ph idx="1"/>
          </p:nvPr>
        </p:nvSpPr>
        <p:spPr>
          <a:xfrm>
            <a:off x="1981200" y="765176"/>
            <a:ext cx="9196552" cy="6092825"/>
          </a:xfrm>
        </p:spPr>
        <p:txBody>
          <a:bodyPr>
            <a:noAutofit/>
          </a:bodyPr>
          <a:lstStyle/>
          <a:p>
            <a:pPr eaLnBrk="1" hangingPunct="1">
              <a:lnSpc>
                <a:spcPct val="80000"/>
              </a:lnSpc>
              <a:defRPr/>
            </a:pPr>
            <a:r>
              <a:rPr lang="de-DE" sz="2800" dirty="0"/>
              <a:t>Heiligung ist mehr als Bravheit – „Das Gute ist der Feind des Besten.“</a:t>
            </a:r>
          </a:p>
          <a:p>
            <a:pPr eaLnBrk="1" hangingPunct="1">
              <a:lnSpc>
                <a:spcPct val="80000"/>
              </a:lnSpc>
              <a:defRPr/>
            </a:pPr>
            <a:r>
              <a:rPr lang="de-DE" sz="2800" dirty="0"/>
              <a:t>e) Heiligung des Denkens – Überwindung der geistigen Konzepte unserer Zeit, die uns – auch als Christen – nachhaltig prägen (Römer 12.1-2)</a:t>
            </a:r>
            <a:br>
              <a:rPr lang="de-DE" sz="2800" dirty="0"/>
            </a:br>
            <a:r>
              <a:rPr lang="de-DE" sz="2800" dirty="0"/>
              <a:t>INDIVIDUALISMUS – RELATIVISMUS – NARZISSMUS – ERLEBNISGESELLSCHAFT – INFORMATIONSGESELSCHAFT – MATERIALISMUS (KONSUMGESELLSCHAFT) – DIGITALISIERUNG</a:t>
            </a:r>
          </a:p>
          <a:p>
            <a:pPr eaLnBrk="1" hangingPunct="1">
              <a:lnSpc>
                <a:spcPct val="80000"/>
              </a:lnSpc>
              <a:defRPr/>
            </a:pPr>
            <a:r>
              <a:rPr lang="de-DE" sz="2800" dirty="0"/>
              <a:t>f) Heiligung ist ein Prozess – kein einmaliges Durchbruchserlebnis … Heiligung geschieht im beständigen „Praktizieren seiner Gegenwart“…</a:t>
            </a:r>
          </a:p>
          <a:p>
            <a:pPr eaLnBrk="1" hangingPunct="1">
              <a:lnSpc>
                <a:spcPct val="80000"/>
              </a:lnSpc>
              <a:defRPr/>
            </a:pPr>
            <a:r>
              <a:rPr lang="de-DE" sz="2800" dirty="0"/>
              <a:t>g) Die Kräfte, aus denen Heiligung geschieht – die Kräfte Jesu</a:t>
            </a:r>
          </a:p>
          <a:p>
            <a:pPr eaLnBrk="1" hangingPunct="1">
              <a:lnSpc>
                <a:spcPct val="80000"/>
              </a:lnSpc>
              <a:defRPr/>
            </a:pPr>
            <a:r>
              <a:rPr lang="de-DE" sz="2800" dirty="0"/>
              <a:t>h) Das Ziel: Christusähnlichkeit</a:t>
            </a:r>
            <a:endParaRPr lang="de-DE" sz="2400" dirty="0"/>
          </a:p>
        </p:txBody>
      </p:sp>
    </p:spTree>
    <p:extLst>
      <p:ext uri="{BB962C8B-B14F-4D97-AF65-F5344CB8AC3E}">
        <p14:creationId xmlns:p14="http://schemas.microsoft.com/office/powerpoint/2010/main" val="11138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E50DBC-7DA7-F426-BF99-F1235D1254B9}"/>
              </a:ext>
            </a:extLst>
          </p:cNvPr>
          <p:cNvSpPr>
            <a:spLocks noGrp="1"/>
          </p:cNvSpPr>
          <p:nvPr>
            <p:ph type="title"/>
          </p:nvPr>
        </p:nvSpPr>
        <p:spPr>
          <a:xfrm>
            <a:off x="645130" y="221105"/>
            <a:ext cx="9404723" cy="776992"/>
          </a:xfrm>
        </p:spPr>
        <p:txBody>
          <a:bodyPr/>
          <a:lstStyle/>
          <a:p>
            <a:r>
              <a:rPr lang="de-AT" sz="4000" dirty="0"/>
              <a:t>Die Frucht des Geistes – Galater 5.22</a:t>
            </a:r>
            <a:endParaRPr lang="de-AT" dirty="0"/>
          </a:p>
        </p:txBody>
      </p:sp>
      <p:sp>
        <p:nvSpPr>
          <p:cNvPr id="3" name="Inhaltsplatzhalter 2">
            <a:extLst>
              <a:ext uri="{FF2B5EF4-FFF2-40B4-BE49-F238E27FC236}">
                <a16:creationId xmlns:a16="http://schemas.microsoft.com/office/drawing/2014/main" id="{7508EE6F-D9C4-A57F-2EF1-103AC06F4FEF}"/>
              </a:ext>
            </a:extLst>
          </p:cNvPr>
          <p:cNvSpPr>
            <a:spLocks noGrp="1"/>
          </p:cNvSpPr>
          <p:nvPr>
            <p:ph idx="1"/>
          </p:nvPr>
        </p:nvSpPr>
        <p:spPr>
          <a:xfrm>
            <a:off x="1103312" y="998097"/>
            <a:ext cx="9774895" cy="5859903"/>
          </a:xfrm>
        </p:spPr>
        <p:txBody>
          <a:bodyPr/>
          <a:lstStyle/>
          <a:p>
            <a:r>
              <a:rPr lang="de-DE" sz="2400" dirty="0"/>
              <a:t>A. Frucht sollte nicht mit Charakter, Temperament, angeborenen Wesenszügen etc. verwechselt werden.</a:t>
            </a:r>
          </a:p>
          <a:p>
            <a:r>
              <a:rPr lang="de-AT" sz="2400" dirty="0"/>
              <a:t>B. Frucht kommt nicht aus Bemühung (Anstrengung), sondern aus Beziehung (zu der Frage: „Was ist Jesu Wirken und was ist unsere Verantwortung?“ siehe bei „Unsere Verantwortung – und unser Vermögen“)</a:t>
            </a:r>
          </a:p>
          <a:p>
            <a:r>
              <a:rPr lang="de-AT" sz="2400" dirty="0"/>
              <a:t>C. Frucht – nicht Blüten oder „Früchte“</a:t>
            </a:r>
            <a:br>
              <a:rPr lang="de-AT" sz="2400" dirty="0"/>
            </a:br>
            <a:r>
              <a:rPr lang="de-AT" sz="2400" dirty="0"/>
              <a:t>(und: „Kompensieren“ geht nicht…)</a:t>
            </a:r>
          </a:p>
          <a:p>
            <a:r>
              <a:rPr lang="de-AT" sz="2400" dirty="0"/>
              <a:t>D. Frucht ist das, was andere von meinem Glauben haben.</a:t>
            </a:r>
          </a:p>
          <a:p>
            <a:r>
              <a:rPr lang="de-AT" sz="2400" dirty="0"/>
              <a:t>E. Was Frucht ist, lernen wir von Jesus Christus.</a:t>
            </a:r>
            <a:br>
              <a:rPr lang="de-AT" sz="2400" dirty="0"/>
            </a:br>
            <a:r>
              <a:rPr lang="de-AT" sz="2400" dirty="0"/>
              <a:t>Frucht ist darum auch die Beschreibung des Charakters Jesu</a:t>
            </a:r>
          </a:p>
          <a:p>
            <a:r>
              <a:rPr lang="de-AT" sz="2400" dirty="0"/>
              <a:t>F. Frucht braucht ihre Zeit – darum auch Geduld…</a:t>
            </a:r>
          </a:p>
          <a:p>
            <a:endParaRPr lang="de-AT" dirty="0"/>
          </a:p>
        </p:txBody>
      </p:sp>
    </p:spTree>
    <p:extLst>
      <p:ext uri="{BB962C8B-B14F-4D97-AF65-F5344CB8AC3E}">
        <p14:creationId xmlns:p14="http://schemas.microsoft.com/office/powerpoint/2010/main" val="235732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9B84FDAC-6E7B-45D7-AA39-8E8C51FAD418}"/>
              </a:ext>
            </a:extLst>
          </p:cNvPr>
          <p:cNvSpPr>
            <a:spLocks noGrp="1"/>
          </p:cNvSpPr>
          <p:nvPr>
            <p:ph type="title"/>
          </p:nvPr>
        </p:nvSpPr>
        <p:spPr>
          <a:xfrm>
            <a:off x="756470" y="137408"/>
            <a:ext cx="9404723" cy="319792"/>
          </a:xfrm>
        </p:spPr>
        <p:txBody>
          <a:bodyPr/>
          <a:lstStyle/>
          <a:p>
            <a:endParaRPr lang="de-AT" dirty="0"/>
          </a:p>
        </p:txBody>
      </p:sp>
      <p:sp>
        <p:nvSpPr>
          <p:cNvPr id="6" name="Inhaltsplatzhalter 5">
            <a:extLst>
              <a:ext uri="{FF2B5EF4-FFF2-40B4-BE49-F238E27FC236}">
                <a16:creationId xmlns:a16="http://schemas.microsoft.com/office/drawing/2014/main" id="{CBFBFD7A-3186-441B-BD5B-3B115B3B149B}"/>
              </a:ext>
            </a:extLst>
          </p:cNvPr>
          <p:cNvSpPr>
            <a:spLocks noGrp="1"/>
          </p:cNvSpPr>
          <p:nvPr>
            <p:ph idx="1"/>
          </p:nvPr>
        </p:nvSpPr>
        <p:spPr>
          <a:xfrm>
            <a:off x="1103312" y="346841"/>
            <a:ext cx="8946541" cy="6373751"/>
          </a:xfrm>
        </p:spPr>
        <p:txBody>
          <a:bodyPr>
            <a:normAutofit lnSpcReduction="10000"/>
          </a:bodyPr>
          <a:lstStyle/>
          <a:p>
            <a:r>
              <a:rPr lang="de-AT" sz="2800" dirty="0"/>
              <a:t>Liebe (gr. </a:t>
            </a:r>
            <a:r>
              <a:rPr lang="de-AT" sz="2800" dirty="0" err="1"/>
              <a:t>agape</a:t>
            </a:r>
            <a:r>
              <a:rPr lang="de-AT" sz="2800" dirty="0"/>
              <a:t> – gr. </a:t>
            </a:r>
            <a:r>
              <a:rPr lang="de-AT" sz="2800" dirty="0" err="1"/>
              <a:t>philia</a:t>
            </a:r>
            <a:r>
              <a:rPr lang="de-AT" sz="2800" dirty="0"/>
              <a:t> = Sympathie)</a:t>
            </a:r>
          </a:p>
          <a:p>
            <a:r>
              <a:rPr lang="de-AT" sz="2800" dirty="0"/>
              <a:t>Freude (gr. </a:t>
            </a:r>
            <a:r>
              <a:rPr lang="de-AT" sz="2800" dirty="0" err="1"/>
              <a:t>chara</a:t>
            </a:r>
            <a:r>
              <a:rPr lang="de-AT" sz="2800" dirty="0"/>
              <a:t>)</a:t>
            </a:r>
          </a:p>
          <a:p>
            <a:r>
              <a:rPr lang="de-AT" sz="2800" dirty="0"/>
              <a:t>Friede (gr. </a:t>
            </a:r>
            <a:r>
              <a:rPr lang="de-AT" sz="2800" dirty="0" err="1"/>
              <a:t>eirene</a:t>
            </a:r>
            <a:r>
              <a:rPr lang="de-AT" sz="2800" dirty="0"/>
              <a:t>)</a:t>
            </a:r>
          </a:p>
          <a:p>
            <a:r>
              <a:rPr lang="de-AT" sz="2800" dirty="0"/>
              <a:t>Hypomone = bezieht sich eher auf schwierige Umstände und Verhältnisse; („Pflanze“); da drunter bleiben, keine Abkürzung suchen</a:t>
            </a:r>
          </a:p>
          <a:p>
            <a:r>
              <a:rPr lang="de-AT" sz="2800" dirty="0" err="1"/>
              <a:t>Makrothymia</a:t>
            </a:r>
            <a:r>
              <a:rPr lang="de-AT" sz="2800" dirty="0"/>
              <a:t> = bezieht sich vor allem auf schwierige Menschen, die man mit einem langen Atem erträgt…</a:t>
            </a:r>
          </a:p>
          <a:p>
            <a:r>
              <a:rPr lang="de-AT" sz="2800" dirty="0"/>
              <a:t>Freundlichkeit (gr. </a:t>
            </a:r>
            <a:r>
              <a:rPr lang="de-AT" sz="2800" dirty="0" err="1"/>
              <a:t>chrestote</a:t>
            </a:r>
            <a:r>
              <a:rPr lang="de-AT" sz="2800" dirty="0"/>
              <a:t>)</a:t>
            </a:r>
          </a:p>
          <a:p>
            <a:r>
              <a:rPr lang="de-AT" sz="2800" dirty="0"/>
              <a:t>Güte (gr. </a:t>
            </a:r>
            <a:r>
              <a:rPr lang="de-AT" sz="2800" dirty="0" err="1"/>
              <a:t>agathosyne</a:t>
            </a:r>
            <a:r>
              <a:rPr lang="de-AT" sz="2800" dirty="0"/>
              <a:t>)</a:t>
            </a:r>
          </a:p>
          <a:p>
            <a:r>
              <a:rPr lang="de-AT" sz="2800" dirty="0"/>
              <a:t>Treue / Glaube (gr. </a:t>
            </a:r>
            <a:r>
              <a:rPr lang="de-AT" sz="2800" dirty="0" err="1"/>
              <a:t>pistis</a:t>
            </a:r>
            <a:r>
              <a:rPr lang="de-AT" sz="2800" dirty="0"/>
              <a:t>)</a:t>
            </a:r>
          </a:p>
          <a:p>
            <a:r>
              <a:rPr lang="de-AT" sz="2800" dirty="0"/>
              <a:t>Sanftmut (gr. </a:t>
            </a:r>
            <a:r>
              <a:rPr lang="de-AT" sz="2800" dirty="0" err="1"/>
              <a:t>praotes</a:t>
            </a:r>
            <a:r>
              <a:rPr lang="de-AT" sz="2800" dirty="0"/>
              <a:t>)</a:t>
            </a:r>
          </a:p>
        </p:txBody>
      </p:sp>
    </p:spTree>
    <p:extLst>
      <p:ext uri="{BB962C8B-B14F-4D97-AF65-F5344CB8AC3E}">
        <p14:creationId xmlns:p14="http://schemas.microsoft.com/office/powerpoint/2010/main" val="231885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Haemer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Haemer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emera">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Wettbewerb">
  <a:themeElements>
    <a:clrScheme name="Wettbewerb 2">
      <a:dk1>
        <a:srgbClr val="800000"/>
      </a:dk1>
      <a:lt1>
        <a:srgbClr val="FFFFFF"/>
      </a:lt1>
      <a:dk2>
        <a:srgbClr val="FF9900"/>
      </a:dk2>
      <a:lt2>
        <a:srgbClr val="FFFF99"/>
      </a:lt2>
      <a:accent1>
        <a:srgbClr val="FF5050"/>
      </a:accent1>
      <a:accent2>
        <a:srgbClr val="CC3300"/>
      </a:accent2>
      <a:accent3>
        <a:srgbClr val="FFCAAA"/>
      </a:accent3>
      <a:accent4>
        <a:srgbClr val="DADADA"/>
      </a:accent4>
      <a:accent5>
        <a:srgbClr val="FFB3B3"/>
      </a:accent5>
      <a:accent6>
        <a:srgbClr val="B92D00"/>
      </a:accent6>
      <a:hlink>
        <a:srgbClr val="FFFF99"/>
      </a:hlink>
      <a:folHlink>
        <a:srgbClr val="FFCC00"/>
      </a:folHlink>
    </a:clrScheme>
    <a:fontScheme name="Wettbewerb">
      <a:majorFont>
        <a:latin typeface="Arial"/>
        <a:ea typeface=""/>
        <a:cs typeface="Arial"/>
      </a:majorFont>
      <a:minorFont>
        <a:latin typeface="Verdana"/>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ettbewerb 1">
        <a:dk1>
          <a:srgbClr val="5C1F00"/>
        </a:dk1>
        <a:lt1>
          <a:srgbClr val="FFFFFF"/>
        </a:lt1>
        <a:dk2>
          <a:srgbClr val="990000"/>
        </a:dk2>
        <a:lt2>
          <a:srgbClr val="FFF9BB"/>
        </a:lt2>
        <a:accent1>
          <a:srgbClr val="FF3300"/>
        </a:accent1>
        <a:accent2>
          <a:srgbClr val="B86D52"/>
        </a:accent2>
        <a:accent3>
          <a:srgbClr val="CAAAAA"/>
        </a:accent3>
        <a:accent4>
          <a:srgbClr val="DADADA"/>
        </a:accent4>
        <a:accent5>
          <a:srgbClr val="FFADAA"/>
        </a:accent5>
        <a:accent6>
          <a:srgbClr val="A66249"/>
        </a:accent6>
        <a:hlink>
          <a:srgbClr val="FF9900"/>
        </a:hlink>
        <a:folHlink>
          <a:srgbClr val="FFCC66"/>
        </a:folHlink>
      </a:clrScheme>
      <a:clrMap bg1="dk2" tx1="lt1" bg2="dk1" tx2="lt2" accent1="accent1" accent2="accent2" accent3="accent3" accent4="accent4" accent5="accent5" accent6="accent6" hlink="hlink" folHlink="folHlink"/>
    </a:extraClrScheme>
    <a:extraClrScheme>
      <a:clrScheme name="Wettbewerb 2">
        <a:dk1>
          <a:srgbClr val="800000"/>
        </a:dk1>
        <a:lt1>
          <a:srgbClr val="FFFFFF"/>
        </a:lt1>
        <a:dk2>
          <a:srgbClr val="FF9900"/>
        </a:dk2>
        <a:lt2>
          <a:srgbClr val="FFFF99"/>
        </a:lt2>
        <a:accent1>
          <a:srgbClr val="FF5050"/>
        </a:accent1>
        <a:accent2>
          <a:srgbClr val="CC3300"/>
        </a:accent2>
        <a:accent3>
          <a:srgbClr val="FFCAAA"/>
        </a:accent3>
        <a:accent4>
          <a:srgbClr val="DADADA"/>
        </a:accent4>
        <a:accent5>
          <a:srgbClr val="FFB3B3"/>
        </a:accent5>
        <a:accent6>
          <a:srgbClr val="B92D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Wettbewerb 3">
        <a:dk1>
          <a:srgbClr val="2A5400"/>
        </a:dk1>
        <a:lt1>
          <a:srgbClr val="FFFFFF"/>
        </a:lt1>
        <a:dk2>
          <a:srgbClr val="4A9400"/>
        </a:dk2>
        <a:lt2>
          <a:srgbClr val="F3F2D9"/>
        </a:lt2>
        <a:accent1>
          <a:srgbClr val="99CC00"/>
        </a:accent1>
        <a:accent2>
          <a:srgbClr val="6B4A39"/>
        </a:accent2>
        <a:accent3>
          <a:srgbClr val="B1C8AA"/>
        </a:accent3>
        <a:accent4>
          <a:srgbClr val="DADADA"/>
        </a:accent4>
        <a:accent5>
          <a:srgbClr val="CAE2AA"/>
        </a:accent5>
        <a:accent6>
          <a:srgbClr val="604233"/>
        </a:accent6>
        <a:hlink>
          <a:srgbClr val="E2BC5E"/>
        </a:hlink>
        <a:folHlink>
          <a:srgbClr val="AB7F6B"/>
        </a:folHlink>
      </a:clrScheme>
      <a:clrMap bg1="dk2" tx1="lt1" bg2="dk1" tx2="lt2" accent1="accent1" accent2="accent2" accent3="accent3" accent4="accent4" accent5="accent5" accent6="accent6" hlink="hlink" folHlink="folHlink"/>
    </a:extraClrScheme>
    <a:extraClrScheme>
      <a:clrScheme name="Wettbewerb 4">
        <a:dk1>
          <a:srgbClr val="005A58"/>
        </a:dk1>
        <a:lt1>
          <a:srgbClr val="FFFFFF"/>
        </a:lt1>
        <a:dk2>
          <a:srgbClr val="009E9A"/>
        </a:dk2>
        <a:lt2>
          <a:srgbClr val="C5EBE4"/>
        </a:lt2>
        <a:accent1>
          <a:srgbClr val="0099CC"/>
        </a:accent1>
        <a:accent2>
          <a:srgbClr val="339933"/>
        </a:accent2>
        <a:accent3>
          <a:srgbClr val="AACCCA"/>
        </a:accent3>
        <a:accent4>
          <a:srgbClr val="DADADA"/>
        </a:accent4>
        <a:accent5>
          <a:srgbClr val="AACAE2"/>
        </a:accent5>
        <a:accent6>
          <a:srgbClr val="2D8A2D"/>
        </a:accent6>
        <a:hlink>
          <a:srgbClr val="00FF99"/>
        </a:hlink>
        <a:folHlink>
          <a:srgbClr val="4CD2D2"/>
        </a:folHlink>
      </a:clrScheme>
      <a:clrMap bg1="dk2" tx1="lt1" bg2="dk1" tx2="lt2" accent1="accent1" accent2="accent2" accent3="accent3" accent4="accent4" accent5="accent5" accent6="accent6" hlink="hlink" folHlink="folHlink"/>
    </a:extraClrScheme>
    <a:extraClrScheme>
      <a:clrScheme name="Wettbewerb 5">
        <a:dk1>
          <a:srgbClr val="000070"/>
        </a:dk1>
        <a:lt1>
          <a:srgbClr val="FFFFFF"/>
        </a:lt1>
        <a:dk2>
          <a:srgbClr val="0000FF"/>
        </a:dk2>
        <a:lt2>
          <a:srgbClr val="C5C5FF"/>
        </a:lt2>
        <a:accent1>
          <a:srgbClr val="0099FF"/>
        </a:accent1>
        <a:accent2>
          <a:srgbClr val="7883B4"/>
        </a:accent2>
        <a:accent3>
          <a:srgbClr val="AAAAFF"/>
        </a:accent3>
        <a:accent4>
          <a:srgbClr val="DADADA"/>
        </a:accent4>
        <a:accent5>
          <a:srgbClr val="AACAFF"/>
        </a:accent5>
        <a:accent6>
          <a:srgbClr val="6C76A3"/>
        </a:accent6>
        <a:hlink>
          <a:srgbClr val="00FFFF"/>
        </a:hlink>
        <a:folHlink>
          <a:srgbClr val="2DBF68"/>
        </a:folHlink>
      </a:clrScheme>
      <a:clrMap bg1="dk2" tx1="lt1" bg2="dk1" tx2="lt2" accent1="accent1" accent2="accent2" accent3="accent3" accent4="accent4" accent5="accent5" accent6="accent6" hlink="hlink" folHlink="folHlink"/>
    </a:extraClrScheme>
    <a:extraClrScheme>
      <a:clrScheme name="Wettbewerb 6">
        <a:dk1>
          <a:srgbClr val="4D4D4D"/>
        </a:dk1>
        <a:lt1>
          <a:srgbClr val="FFFFFF"/>
        </a:lt1>
        <a:dk2>
          <a:srgbClr val="8202E2"/>
        </a:dk2>
        <a:lt2>
          <a:srgbClr val="CCCCFF"/>
        </a:lt2>
        <a:accent1>
          <a:srgbClr val="CC99FF"/>
        </a:accent1>
        <a:accent2>
          <a:srgbClr val="666699"/>
        </a:accent2>
        <a:accent3>
          <a:srgbClr val="C1AAEE"/>
        </a:accent3>
        <a:accent4>
          <a:srgbClr val="DADADA"/>
        </a:accent4>
        <a:accent5>
          <a:srgbClr val="E2CAFF"/>
        </a:accent5>
        <a:accent6>
          <a:srgbClr val="5C5C8A"/>
        </a:accent6>
        <a:hlink>
          <a:srgbClr val="FF7C80"/>
        </a:hlink>
        <a:folHlink>
          <a:srgbClr val="FF5050"/>
        </a:folHlink>
      </a:clrScheme>
      <a:clrMap bg1="dk2" tx1="lt1" bg2="dk1" tx2="lt2" accent1="accent1" accent2="accent2" accent3="accent3" accent4="accent4" accent5="accent5" accent6="accent6" hlink="hlink" folHlink="folHlink"/>
    </a:extraClrScheme>
    <a:extraClrScheme>
      <a:clrScheme name="Wettbewerb 7">
        <a:dk1>
          <a:srgbClr val="575863"/>
        </a:dk1>
        <a:lt1>
          <a:srgbClr val="FFFFFF"/>
        </a:lt1>
        <a:dk2>
          <a:srgbClr val="818982"/>
        </a:dk2>
        <a:lt2>
          <a:srgbClr val="EAEAEA"/>
        </a:lt2>
        <a:accent1>
          <a:srgbClr val="CC6600"/>
        </a:accent1>
        <a:accent2>
          <a:srgbClr val="A4A686"/>
        </a:accent2>
        <a:accent3>
          <a:srgbClr val="C1C4C1"/>
        </a:accent3>
        <a:accent4>
          <a:srgbClr val="DADADA"/>
        </a:accent4>
        <a:accent5>
          <a:srgbClr val="E2B8AA"/>
        </a:accent5>
        <a:accent6>
          <a:srgbClr val="949679"/>
        </a:accent6>
        <a:hlink>
          <a:srgbClr val="CCCC00"/>
        </a:hlink>
        <a:folHlink>
          <a:srgbClr val="CC9900"/>
        </a:folHlink>
      </a:clrScheme>
      <a:clrMap bg1="dk2" tx1="lt1" bg2="dk1" tx2="lt2" accent1="accent1" accent2="accent2" accent3="accent3" accent4="accent4" accent5="accent5" accent6="accent6" hlink="hlink" folHlink="folHlink"/>
    </a:extraClrScheme>
    <a:extraClrScheme>
      <a:clrScheme name="Wettbewerb 8">
        <a:dk1>
          <a:srgbClr val="000000"/>
        </a:dk1>
        <a:lt1>
          <a:srgbClr val="FFFFFF"/>
        </a:lt1>
        <a:dk2>
          <a:srgbClr val="000000"/>
        </a:dk2>
        <a:lt2>
          <a:srgbClr val="CDCDCD"/>
        </a:lt2>
        <a:accent1>
          <a:srgbClr val="CDD9F7"/>
        </a:accent1>
        <a:accent2>
          <a:srgbClr val="99FF33"/>
        </a:accent2>
        <a:accent3>
          <a:srgbClr val="FFFFFF"/>
        </a:accent3>
        <a:accent4>
          <a:srgbClr val="000000"/>
        </a:accent4>
        <a:accent5>
          <a:srgbClr val="E3E9FA"/>
        </a:accent5>
        <a:accent6>
          <a:srgbClr val="8AE72D"/>
        </a:accent6>
        <a:hlink>
          <a:srgbClr val="0033CC"/>
        </a:hlink>
        <a:folHlink>
          <a:srgbClr val="6699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pe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6.xml><?xml version="1.0" encoding="utf-8"?>
<a:theme xmlns:a="http://schemas.openxmlformats.org/drawingml/2006/main" name="WETSAND">
  <a:themeElements>
    <a:clrScheme name="WETSAND 1">
      <a:dk1>
        <a:srgbClr val="393939"/>
      </a:dk1>
      <a:lt1>
        <a:srgbClr val="FFFFFF"/>
      </a:lt1>
      <a:dk2>
        <a:srgbClr val="8F8466"/>
      </a:dk2>
      <a:lt2>
        <a:srgbClr val="FF9933"/>
      </a:lt2>
      <a:accent1>
        <a:srgbClr val="CC9900"/>
      </a:accent1>
      <a:accent2>
        <a:srgbClr val="00CCCC"/>
      </a:accent2>
      <a:accent3>
        <a:srgbClr val="C6C2B8"/>
      </a:accent3>
      <a:accent4>
        <a:srgbClr val="DADADA"/>
      </a:accent4>
      <a:accent5>
        <a:srgbClr val="E2CAAA"/>
      </a:accent5>
      <a:accent6>
        <a:srgbClr val="00B9B9"/>
      </a:accent6>
      <a:hlink>
        <a:srgbClr val="FFCCCC"/>
      </a:hlink>
      <a:folHlink>
        <a:srgbClr val="CCCCCC"/>
      </a:folHlink>
    </a:clrScheme>
    <a:fontScheme name="WETSAND">
      <a:majorFont>
        <a:latin typeface="Times New Roman"/>
        <a:ea typeface=""/>
        <a:cs typeface="Arial"/>
      </a:majorFont>
      <a:minorFont>
        <a:latin typeface="Times New Roman"/>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ETSAND 1">
        <a:dk1>
          <a:srgbClr val="393939"/>
        </a:dk1>
        <a:lt1>
          <a:srgbClr val="FFFFFF"/>
        </a:lt1>
        <a:dk2>
          <a:srgbClr val="8F8466"/>
        </a:dk2>
        <a:lt2>
          <a:srgbClr val="FF9933"/>
        </a:lt2>
        <a:accent1>
          <a:srgbClr val="CC9900"/>
        </a:accent1>
        <a:accent2>
          <a:srgbClr val="00CCCC"/>
        </a:accent2>
        <a:accent3>
          <a:srgbClr val="C6C2B8"/>
        </a:accent3>
        <a:accent4>
          <a:srgbClr val="DADADA"/>
        </a:accent4>
        <a:accent5>
          <a:srgbClr val="E2CAAA"/>
        </a:accent5>
        <a:accent6>
          <a:srgbClr val="00B9B9"/>
        </a:accent6>
        <a:hlink>
          <a:srgbClr val="FFCCCC"/>
        </a:hlink>
        <a:folHlink>
          <a:srgbClr val="CCCCCC"/>
        </a:folHlink>
      </a:clrScheme>
      <a:clrMap bg1="dk2" tx1="lt1" bg2="dk1" tx2="lt2" accent1="accent1" accent2="accent2" accent3="accent3" accent4="accent4" accent5="accent5" accent6="accent6" hlink="hlink" folHlink="folHlink"/>
    </a:extraClrScheme>
    <a:extraClrScheme>
      <a:clrScheme name="WETSAND 2">
        <a:dk1>
          <a:srgbClr val="000000"/>
        </a:dk1>
        <a:lt1>
          <a:srgbClr val="8F8466"/>
        </a:lt1>
        <a:dk2>
          <a:srgbClr val="000000"/>
        </a:dk2>
        <a:lt2>
          <a:srgbClr val="393939"/>
        </a:lt2>
        <a:accent1>
          <a:srgbClr val="CC9900"/>
        </a:accent1>
        <a:accent2>
          <a:srgbClr val="00CCCC"/>
        </a:accent2>
        <a:accent3>
          <a:srgbClr val="C6C2B8"/>
        </a:accent3>
        <a:accent4>
          <a:srgbClr val="000000"/>
        </a:accent4>
        <a:accent5>
          <a:srgbClr val="E2CAAA"/>
        </a:accent5>
        <a:accent6>
          <a:srgbClr val="00B9B9"/>
        </a:accent6>
        <a:hlink>
          <a:srgbClr val="FF9966"/>
        </a:hlink>
        <a:folHlink>
          <a:srgbClr val="CCCCCC"/>
        </a:folHlink>
      </a:clrScheme>
      <a:clrMap bg1="lt1" tx1="dk1" bg2="lt2" tx2="dk2" accent1="accent1" accent2="accent2" accent3="accent3" accent4="accent4" accent5="accent5" accent6="accent6" hlink="hlink" folHlink="folHlink"/>
    </a:extraClrScheme>
    <a:extraClrScheme>
      <a:clrScheme name="WETSAND 3">
        <a:dk1>
          <a:srgbClr val="393939"/>
        </a:dk1>
        <a:lt1>
          <a:srgbClr val="FFFFFF"/>
        </a:lt1>
        <a:dk2>
          <a:srgbClr val="CBCBCB"/>
        </a:dk2>
        <a:lt2>
          <a:srgbClr val="FFFFFF"/>
        </a:lt2>
        <a:accent1>
          <a:srgbClr val="CBCBCB"/>
        </a:accent1>
        <a:accent2>
          <a:srgbClr val="969696"/>
        </a:accent2>
        <a:accent3>
          <a:srgbClr val="E2E2E2"/>
        </a:accent3>
        <a:accent4>
          <a:srgbClr val="DADADA"/>
        </a:accent4>
        <a:accent5>
          <a:srgbClr val="E2E2E2"/>
        </a:accent5>
        <a:accent6>
          <a:srgbClr val="878787"/>
        </a:accent6>
        <a:hlink>
          <a:srgbClr val="5F5F5F"/>
        </a:hlink>
        <a:folHlink>
          <a:srgbClr val="EAEAEA"/>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0</TotalTime>
  <Words>8006</Words>
  <Application>Microsoft Office PowerPoint</Application>
  <PresentationFormat>Breitbild</PresentationFormat>
  <Paragraphs>771</Paragraphs>
  <Slides>108</Slides>
  <Notes>25</Notes>
  <HiddenSlides>0</HiddenSlides>
  <MMClips>0</MMClips>
  <ScaleCrop>false</ScaleCrop>
  <HeadingPairs>
    <vt:vector size="8" baseType="variant">
      <vt:variant>
        <vt:lpstr>Verwendete Schriftarten</vt:lpstr>
      </vt:variant>
      <vt:variant>
        <vt:i4>16</vt:i4>
      </vt:variant>
      <vt:variant>
        <vt:lpstr>Design</vt:lpstr>
      </vt:variant>
      <vt:variant>
        <vt:i4>6</vt:i4>
      </vt:variant>
      <vt:variant>
        <vt:lpstr>Eingebettete OLE-Server</vt:lpstr>
      </vt:variant>
      <vt:variant>
        <vt:i4>2</vt:i4>
      </vt:variant>
      <vt:variant>
        <vt:lpstr>Folientitel</vt:lpstr>
      </vt:variant>
      <vt:variant>
        <vt:i4>108</vt:i4>
      </vt:variant>
    </vt:vector>
  </HeadingPairs>
  <TitlesOfParts>
    <vt:vector size="132" baseType="lpstr">
      <vt:lpstr>Arial</vt:lpstr>
      <vt:lpstr>Book Antiqua</vt:lpstr>
      <vt:lpstr>Calibri</vt:lpstr>
      <vt:lpstr>Calibri Light</vt:lpstr>
      <vt:lpstr>Century Gothic</vt:lpstr>
      <vt:lpstr>Comic Sans MS</vt:lpstr>
      <vt:lpstr>Franklin Gothic Book</vt:lpstr>
      <vt:lpstr>Lucida Sans</vt:lpstr>
      <vt:lpstr>Lucida Sans Unicode</vt:lpstr>
      <vt:lpstr>Symbol</vt:lpstr>
      <vt:lpstr>Tahoma</vt:lpstr>
      <vt:lpstr>Times New Roman</vt:lpstr>
      <vt:lpstr>Verdana</vt:lpstr>
      <vt:lpstr>Wingdings</vt:lpstr>
      <vt:lpstr>Wingdings 2</vt:lpstr>
      <vt:lpstr>Wingdings 3</vt:lpstr>
      <vt:lpstr>Ion</vt:lpstr>
      <vt:lpstr>Haemera</vt:lpstr>
      <vt:lpstr>Wettbewerb</vt:lpstr>
      <vt:lpstr>Office</vt:lpstr>
      <vt:lpstr>Apex</vt:lpstr>
      <vt:lpstr>WETSAND</vt:lpstr>
      <vt:lpstr>Clip</vt:lpstr>
      <vt:lpstr>CorelDRAW</vt:lpstr>
      <vt:lpstr>PowerPoint-Präsentation</vt:lpstr>
      <vt:lpstr>PowerPoint-Präsentation</vt:lpstr>
      <vt:lpstr>PowerPoint-Präsentation</vt:lpstr>
      <vt:lpstr>PowerPoint-Präsentation</vt:lpstr>
      <vt:lpstr>PowerPoint-Präsentation</vt:lpstr>
      <vt:lpstr>2. Zurück an den Anfang</vt:lpstr>
      <vt:lpstr>PowerPoint-Präsentation</vt:lpstr>
      <vt:lpstr>PowerPoint-Präsentation</vt:lpstr>
      <vt:lpstr>PowerPoint-Präsentation</vt:lpstr>
      <vt:lpstr>Das Urproblem des Menschen: Die Entscheidung, ohne Gott zu leben</vt:lpstr>
      <vt:lpstr>Christus </vt:lpstr>
      <vt:lpstr>Das Heil…</vt:lpstr>
      <vt:lpstr>PowerPoint-Präsentation</vt:lpstr>
      <vt:lpstr>Der Heilige Geist Wer ist das?</vt:lpstr>
      <vt:lpstr>Der Heilige Geist – wer ist das?</vt:lpstr>
      <vt:lpstr>3.1. Der heilige Geist ist eine Person</vt:lpstr>
      <vt:lpstr>PowerPoint-Präsentation</vt:lpstr>
      <vt:lpstr>3.5. Durch den Heiligen Geist haben wir das Wort Gottes</vt:lpstr>
      <vt:lpstr>Die Symbole des heiligen Geistes</vt:lpstr>
      <vt:lpstr>1. Das Feuer – Lukas 12.49</vt:lpstr>
      <vt:lpstr>2. Das Wasser – Johannes 7.38-39 </vt:lpstr>
      <vt:lpstr>3. Das Siegel – Epheser 1.13</vt:lpstr>
      <vt:lpstr>PowerPoint-Präsentation</vt:lpstr>
      <vt:lpstr>PowerPoint-Präsentation</vt:lpstr>
      <vt:lpstr>PowerPoint-Präsentation</vt:lpstr>
      <vt:lpstr>Der Heilige Geist und mein Leben</vt:lpstr>
      <vt:lpstr>Übersicht…</vt:lpstr>
      <vt:lpstr>1. Wir müssen von Sünde überführt werden</vt:lpstr>
      <vt:lpstr>PowerPoint-Präsentation</vt:lpstr>
      <vt:lpstr>PowerPoint-Präsentation</vt:lpstr>
      <vt:lpstr>Die Sünde wider den Heiligen Geist – Markus 3.22-30 und Matthäus 12.22-32 Die Messias-Zeichen</vt:lpstr>
      <vt:lpstr>PowerPoint-Präsentation</vt:lpstr>
      <vt:lpstr>Johannes 3.1ff Nikodemus und die neue Geburt</vt:lpstr>
      <vt:lpstr>PowerPoint-Präsentation</vt:lpstr>
      <vt:lpstr>PowerPoint-Präsentation</vt:lpstr>
      <vt:lpstr>„…von des Leibe werden Ströme lebendigen Wassers fließen…“ – Johannes 7.37-39</vt:lpstr>
      <vt:lpstr>PowerPoint-Präsentation</vt:lpstr>
      <vt:lpstr>Das Wirken des Heiligen Geistes im Leben der Gläubigen</vt:lpstr>
      <vt:lpstr>PowerPoint-Präsentation</vt:lpstr>
      <vt:lpstr>PowerPoint-Präsentation</vt:lpstr>
      <vt:lpstr>Einheit trotz Verschiedenheit EIN NEUER MENSCH</vt:lpstr>
      <vt:lpstr>PowerPoint-Präsentation</vt:lpstr>
      <vt:lpstr>PowerPoint-Präsentation</vt:lpstr>
      <vt:lpstr>„Kompaktanlage“</vt:lpstr>
      <vt:lpstr>PowerPoint-Präsentation</vt:lpstr>
      <vt:lpstr>Heilsgewissheit  4 kraftvolle Akzente im Römerbrief…</vt:lpstr>
      <vt:lpstr>PowerPoint-Präsentation</vt:lpstr>
      <vt:lpstr>Das Fleisch (gr. sarx)</vt:lpstr>
      <vt:lpstr>PowerPoint-Präsentation</vt:lpstr>
      <vt:lpstr>Einschub: Redet die Schrift nicht vom „sündhaften Leib“? – Römer 6.5-6</vt:lpstr>
      <vt:lpstr>PowerPoint-Präsentation</vt:lpstr>
      <vt:lpstr>PowerPoint-Präsentation</vt:lpstr>
      <vt:lpstr>PowerPoint-Präsentation</vt:lpstr>
      <vt:lpstr>PowerPoint-Präsentation</vt:lpstr>
      <vt:lpstr>PowerPoint-Präsentation</vt:lpstr>
      <vt:lpstr>SEELE (nephesh, psyche)</vt:lpstr>
      <vt:lpstr>HERZ (hebr. leb, gr. kardia)</vt:lpstr>
      <vt:lpstr>PowerPoint-Präsentation</vt:lpstr>
      <vt:lpstr>Das Fleisch…</vt:lpstr>
      <vt:lpstr>Der heilige Geist in uns…</vt:lpstr>
      <vt:lpstr>Theologische Einordnung („Synergismus“ = Mitwirkung)</vt:lpstr>
      <vt:lpstr>PowerPoint-Präsentation</vt:lpstr>
      <vt:lpstr>Der heilige Geist…</vt:lpstr>
      <vt:lpstr>Anmerkung zu Römer 8.28</vt:lpstr>
      <vt:lpstr>PowerPoint-Präsentation</vt:lpstr>
      <vt:lpstr>PowerPoint-Präsentation</vt:lpstr>
      <vt:lpstr>PowerPoint-Präsentation</vt:lpstr>
      <vt:lpstr>Mit Christus wird meine Seele gesund</vt:lpstr>
      <vt:lpstr>PowerPoint-Präsentation</vt:lpstr>
      <vt:lpstr>PowerPoint-Präsentation</vt:lpstr>
      <vt:lpstr>Unsere Verantwortung – und unser Vermögen</vt:lpstr>
      <vt:lpstr>Aus seiner Gegenwart leben Seine Gegenwart praktizieren</vt:lpstr>
      <vt:lpstr>PowerPoint-Präsentation</vt:lpstr>
      <vt:lpstr>Aus Seiner Gegenwart leben Die Gegenwart Gottes praktizieren</vt:lpstr>
      <vt:lpstr>Dass der EINE in ALLEM sichtbar wird, was wir sind, was wir tun, was wir sagen</vt:lpstr>
      <vt:lpstr>Der Heilige Geist Was bewirkt er?</vt:lpstr>
      <vt:lpstr>Die Gaben des Heiligen Geistes</vt:lpstr>
      <vt:lpstr>PowerPoint-Präsentation</vt:lpstr>
      <vt:lpstr>Grundsätzliches zu den Gaben</vt:lpstr>
      <vt:lpstr>PowerPoint-Präsentation</vt:lpstr>
      <vt:lpstr>PowerPoint-Präsentation</vt:lpstr>
      <vt:lpstr>Einige Gaben im Einzelnen (nach Römer 12.3-8)</vt:lpstr>
      <vt:lpstr>PowerPoint-Präsentation</vt:lpstr>
      <vt:lpstr>Der Heilige Geist und Gottes Wort</vt:lpstr>
      <vt:lpstr>Der Geist und das Wort – das gehört untrennbar zusammen</vt:lpstr>
      <vt:lpstr>PowerPoint-Präsentation</vt:lpstr>
      <vt:lpstr>PowerPoint-Präsentation</vt:lpstr>
      <vt:lpstr>3. Der Heilige Geist ist ein heiligender Geist</vt:lpstr>
      <vt:lpstr>PowerPoint-Präsentation</vt:lpstr>
      <vt:lpstr>PowerPoint-Präsentation</vt:lpstr>
      <vt:lpstr>PowerPoint-Präsentation</vt:lpstr>
      <vt:lpstr>PowerPoint-Präsentation</vt:lpstr>
      <vt:lpstr>PowerPoint-Präsentation</vt:lpstr>
      <vt:lpstr>Anmerkungen</vt:lpstr>
      <vt:lpstr>Wer regiert mein Leben?</vt:lpstr>
      <vt:lpstr>Gott in der Mitte</vt:lpstr>
      <vt:lpstr>PowerPoint-Präsentation</vt:lpstr>
      <vt:lpstr>Die Frucht des Geistes – Galater 5.22</vt:lpstr>
      <vt:lpstr>PowerPoint-Präsentation</vt:lpstr>
      <vt:lpstr>Frucht des Geistes: Keuschheit</vt:lpstr>
      <vt:lpstr>PowerPoint-Präsentation</vt:lpstr>
      <vt:lpstr>PowerPoint-Präsentation</vt:lpstr>
      <vt:lpstr>PowerPoint-Präsentation</vt:lpstr>
      <vt:lpstr>„Ich vermag alles…“ (Wirklich?)  (Philipper 4.13)</vt:lpstr>
      <vt:lpstr>Mein „Maß“ wird bestimmt von…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Kurt Schneck</dc:creator>
  <cp:lastModifiedBy>Kurt Schneck</cp:lastModifiedBy>
  <cp:revision>106</cp:revision>
  <dcterms:created xsi:type="dcterms:W3CDTF">2019-07-29T13:30:10Z</dcterms:created>
  <dcterms:modified xsi:type="dcterms:W3CDTF">2025-09-28T12:49:35Z</dcterms:modified>
</cp:coreProperties>
</file>